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7" r:id="rId2"/>
    <p:sldId id="281" r:id="rId3"/>
    <p:sldId id="1509" r:id="rId4"/>
    <p:sldId id="1644" r:id="rId5"/>
    <p:sldId id="1645" r:id="rId6"/>
    <p:sldId id="1646" r:id="rId7"/>
    <p:sldId id="1647" r:id="rId8"/>
    <p:sldId id="467" r:id="rId9"/>
    <p:sldId id="1529" r:id="rId10"/>
    <p:sldId id="1617" r:id="rId11"/>
    <p:sldId id="1631" r:id="rId12"/>
    <p:sldId id="1632" r:id="rId13"/>
    <p:sldId id="532" r:id="rId14"/>
    <p:sldId id="1348" r:id="rId15"/>
    <p:sldId id="1536" r:id="rId16"/>
    <p:sldId id="275" r:id="rId17"/>
    <p:sldId id="1573" r:id="rId18"/>
    <p:sldId id="1622" r:id="rId19"/>
    <p:sldId id="1648" r:id="rId20"/>
    <p:sldId id="1624" r:id="rId21"/>
    <p:sldId id="1635" r:id="rId22"/>
    <p:sldId id="1636" r:id="rId23"/>
    <p:sldId id="1640" r:id="rId2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844" autoAdjust="0"/>
    <p:restoredTop sz="93741" autoAdjust="0"/>
  </p:normalViewPr>
  <p:slideViewPr>
    <p:cSldViewPr snapToGrid="0">
      <p:cViewPr varScale="1">
        <p:scale>
          <a:sx n="74" d="100"/>
          <a:sy n="74" d="100"/>
        </p:scale>
        <p:origin x="1339"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30/03/2026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90FE2-42B0-99ED-D586-0D6A6106E5E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8313353-5953-2DFE-BBF7-D8E397048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D72B1C7-43D9-EA1A-FC39-2D9237BB6D2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9EEDFA7-890A-0B1B-6832-E6E995FBA9E2}"/>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23904005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116DE-1EFA-C1FF-8394-310684C8823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8514F67-F007-778B-3DEC-C43FD949B58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7B1DBBD-A521-6A6D-192D-34C8CFD6A26B}"/>
              </a:ext>
            </a:extLst>
          </p:cNvPr>
          <p:cNvSpPr>
            <a:spLocks noGrp="1"/>
          </p:cNvSpPr>
          <p:nvPr>
            <p:ph type="body" idx="1"/>
          </p:nvPr>
        </p:nvSpPr>
        <p:spPr/>
        <p:txBody>
          <a:bodyPr/>
          <a:lstStyle/>
          <a:p>
            <a:r>
              <a:rPr lang="fr-FR" dirty="0"/>
              <a:t>CE1 - Expliciter ensuite au tableau à partir du schéma que 2/4 = 1/2.</a:t>
            </a:r>
          </a:p>
        </p:txBody>
      </p:sp>
      <p:sp>
        <p:nvSpPr>
          <p:cNvPr id="4" name="Espace réservé du numéro de diapositive 3">
            <a:extLst>
              <a:ext uri="{FF2B5EF4-FFF2-40B4-BE49-F238E27FC236}">
                <a16:creationId xmlns:a16="http://schemas.microsoft.com/office/drawing/2014/main" id="{F8E9AB0F-F6A2-2FB9-CE28-86B62650DD73}"/>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3301648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9EBEE-9F89-2B33-8D86-496E19DD485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76D1C6-BCBE-FCC1-42A3-2D39D3DDD9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245014-ECC1-0245-7831-7FA94D37557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C03CDF5-B2B7-60EC-5948-94CC3E432A73}"/>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969552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9CE9B-1129-0C6A-CEFD-522D06C3536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DEA10B3-74C7-0066-11CB-83C97B4BB35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5BDB4E3-1C6F-4945-EAFA-6D66821C6417}"/>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FBDC4336-2B95-AD3B-BDB2-710BBC9F5B01}"/>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1795236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41A51-63D9-1DB0-F283-83883A6E998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B20F37-5275-84AB-02E1-9971AA69FF7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AA0C702-C7EC-A927-897A-753833DA0386}"/>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3569BCA3-A28E-CC50-02C5-83620F832C78}"/>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2433871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0BB90-8ECB-ABE0-74E9-6E0C66A4349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E791001-2C8A-4281-2CFF-9409F8AB182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137887A-8D77-EF2C-ECFE-3C2F9D3FA0CA}"/>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3160946F-39E9-E6D3-7909-EF07BF9429DF}"/>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3964856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24479-250D-BB3A-2C21-90B7F5B1FD6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231D94C-9AE6-FF39-7164-DD93C854ACA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3E05C3F-DA86-CBEB-4CFB-A32887025E3D}"/>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1C3770BB-139B-FE3A-059B-D76C593417DE}"/>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3173976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81F0E-2CC6-1475-BEDD-2CBB7D02AC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A63C83-9F45-338A-E424-00354F6C2B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DB5F28-A844-17B8-7889-D394C19DF6F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60B1C59-D61F-E55E-92E2-DBE7E5EC4838}"/>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506167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A8184-AA4F-3401-B4F8-039BAEB968E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D9B64AF-D683-57A1-79AD-49C5913F990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194EAA-E63F-2973-4FC6-7CC8169CC36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8BC98A1-54B8-035E-92D6-0BE279FE19BD}"/>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380542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30/03/2026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30/03/2026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30/03/2026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30/03/2026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30/03/2026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30/03/2026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30/03/2026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30/03/2026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30/03/2026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30/03/2026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30/03/2026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30/03/2026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75</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91399-F9B5-BB6E-6536-8B30B8535EBD}"/>
            </a:ext>
          </a:extLst>
        </p:cNvPr>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AE194A1C-F0C8-B405-38A4-A1F9EEEB251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26" name="Image 25">
            <a:extLst>
              <a:ext uri="{FF2B5EF4-FFF2-40B4-BE49-F238E27FC236}">
                <a16:creationId xmlns:a16="http://schemas.microsoft.com/office/drawing/2014/main" id="{C9EE0A8B-B05F-BE2B-DE3D-0FE5B44967B4}"/>
              </a:ext>
            </a:extLst>
          </p:cNvPr>
          <p:cNvPicPr>
            <a:picLocks noChangeAspect="1"/>
          </p:cNvPicPr>
          <p:nvPr/>
        </p:nvPicPr>
        <p:blipFill>
          <a:blip r:embed="rId3"/>
          <a:stretch>
            <a:fillRect/>
          </a:stretch>
        </p:blipFill>
        <p:spPr>
          <a:xfrm>
            <a:off x="5414621" y="209915"/>
            <a:ext cx="1362758" cy="1343564"/>
          </a:xfrm>
          <a:prstGeom prst="rect">
            <a:avLst/>
          </a:prstGeom>
        </p:spPr>
      </p:pic>
      <p:pic>
        <p:nvPicPr>
          <p:cNvPr id="3" name="Image 2">
            <a:extLst>
              <a:ext uri="{FF2B5EF4-FFF2-40B4-BE49-F238E27FC236}">
                <a16:creationId xmlns:a16="http://schemas.microsoft.com/office/drawing/2014/main" id="{8AFB1D35-0684-56E5-C13F-074B5B2BCBEF}"/>
              </a:ext>
            </a:extLst>
          </p:cNvPr>
          <p:cNvPicPr>
            <a:picLocks noChangeAspect="1"/>
          </p:cNvPicPr>
          <p:nvPr/>
        </p:nvPicPr>
        <p:blipFill>
          <a:blip r:embed="rId4"/>
          <a:stretch>
            <a:fillRect/>
          </a:stretch>
        </p:blipFill>
        <p:spPr>
          <a:xfrm>
            <a:off x="6927538" y="421003"/>
            <a:ext cx="4679106" cy="6015994"/>
          </a:xfrm>
          <a:prstGeom prst="rect">
            <a:avLst/>
          </a:prstGeom>
        </p:spPr>
      </p:pic>
      <p:pic>
        <p:nvPicPr>
          <p:cNvPr id="8" name="Image 7">
            <a:extLst>
              <a:ext uri="{FF2B5EF4-FFF2-40B4-BE49-F238E27FC236}">
                <a16:creationId xmlns:a16="http://schemas.microsoft.com/office/drawing/2014/main" id="{32FC923D-2626-2908-5266-38864B0F79FA}"/>
              </a:ext>
            </a:extLst>
          </p:cNvPr>
          <p:cNvPicPr>
            <a:picLocks noChangeAspect="1"/>
          </p:cNvPicPr>
          <p:nvPr/>
        </p:nvPicPr>
        <p:blipFill>
          <a:blip r:embed="rId5"/>
          <a:stretch>
            <a:fillRect/>
          </a:stretch>
        </p:blipFill>
        <p:spPr>
          <a:xfrm>
            <a:off x="1049483" y="534558"/>
            <a:ext cx="4365138" cy="5780859"/>
          </a:xfrm>
          <a:prstGeom prst="rect">
            <a:avLst/>
          </a:prstGeom>
        </p:spPr>
      </p:pic>
      <p:sp>
        <p:nvSpPr>
          <p:cNvPr id="5" name="Shape 105">
            <a:extLst>
              <a:ext uri="{FF2B5EF4-FFF2-40B4-BE49-F238E27FC236}">
                <a16:creationId xmlns:a16="http://schemas.microsoft.com/office/drawing/2014/main" id="{7D3F4CCA-6721-FEAC-A5FE-CAE3C9D5E07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Tree>
    <p:extLst>
      <p:ext uri="{BB962C8B-B14F-4D97-AF65-F5344CB8AC3E}">
        <p14:creationId xmlns:p14="http://schemas.microsoft.com/office/powerpoint/2010/main" val="3022659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AE3F5-2664-7C2C-BC6B-31C7176C1AD8}"/>
            </a:ext>
          </a:extLst>
        </p:cNvPr>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668DAE80-7D5F-1D2A-6347-C6A61374BF3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D18DE9EB-F6A1-881E-6999-327036FD21EB}"/>
              </a:ext>
            </a:extLst>
          </p:cNvPr>
          <p:cNvPicPr>
            <a:picLocks noChangeAspect="1"/>
          </p:cNvPicPr>
          <p:nvPr/>
        </p:nvPicPr>
        <p:blipFill>
          <a:blip r:embed="rId3"/>
          <a:stretch>
            <a:fillRect/>
          </a:stretch>
        </p:blipFill>
        <p:spPr>
          <a:xfrm>
            <a:off x="5414621" y="209915"/>
            <a:ext cx="1362758" cy="1343564"/>
          </a:xfrm>
          <a:prstGeom prst="rect">
            <a:avLst/>
          </a:prstGeom>
        </p:spPr>
      </p:pic>
      <p:pic>
        <p:nvPicPr>
          <p:cNvPr id="7" name="Image 6">
            <a:extLst>
              <a:ext uri="{FF2B5EF4-FFF2-40B4-BE49-F238E27FC236}">
                <a16:creationId xmlns:a16="http://schemas.microsoft.com/office/drawing/2014/main" id="{06632B2F-E2AF-9B64-6B2B-7E3C040814D3}"/>
              </a:ext>
            </a:extLst>
          </p:cNvPr>
          <p:cNvPicPr>
            <a:picLocks noChangeAspect="1"/>
          </p:cNvPicPr>
          <p:nvPr/>
        </p:nvPicPr>
        <p:blipFill>
          <a:blip r:embed="rId4"/>
          <a:stretch>
            <a:fillRect/>
          </a:stretch>
        </p:blipFill>
        <p:spPr>
          <a:xfrm>
            <a:off x="643018" y="959896"/>
            <a:ext cx="4854361" cy="5761219"/>
          </a:xfrm>
          <a:prstGeom prst="rect">
            <a:avLst/>
          </a:prstGeom>
        </p:spPr>
      </p:pic>
      <p:sp>
        <p:nvSpPr>
          <p:cNvPr id="5" name="Shape 105">
            <a:extLst>
              <a:ext uri="{FF2B5EF4-FFF2-40B4-BE49-F238E27FC236}">
                <a16:creationId xmlns:a16="http://schemas.microsoft.com/office/drawing/2014/main" id="{3761C2DB-877D-66E9-7CA2-77F6C5CD227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1" name="Image 10">
            <a:extLst>
              <a:ext uri="{FF2B5EF4-FFF2-40B4-BE49-F238E27FC236}">
                <a16:creationId xmlns:a16="http://schemas.microsoft.com/office/drawing/2014/main" id="{8FDDFB76-A189-5C54-4411-6480ADD49B6B}"/>
              </a:ext>
            </a:extLst>
          </p:cNvPr>
          <p:cNvPicPr>
            <a:picLocks noChangeAspect="1"/>
          </p:cNvPicPr>
          <p:nvPr/>
        </p:nvPicPr>
        <p:blipFill>
          <a:blip r:embed="rId5"/>
          <a:stretch>
            <a:fillRect/>
          </a:stretch>
        </p:blipFill>
        <p:spPr>
          <a:xfrm>
            <a:off x="6777379" y="881697"/>
            <a:ext cx="5044877" cy="5601185"/>
          </a:xfrm>
          <a:prstGeom prst="rect">
            <a:avLst/>
          </a:prstGeom>
        </p:spPr>
      </p:pic>
    </p:spTree>
    <p:extLst>
      <p:ext uri="{BB962C8B-B14F-4D97-AF65-F5344CB8AC3E}">
        <p14:creationId xmlns:p14="http://schemas.microsoft.com/office/powerpoint/2010/main" val="40967827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CD816-DC38-D99D-A4F1-71F238EED60F}"/>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912AE804-4C5C-C55A-A999-EFAEBDE40973}"/>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4" name="ZoneTexte 7">
            <a:extLst>
              <a:ext uri="{FF2B5EF4-FFF2-40B4-BE49-F238E27FC236}">
                <a16:creationId xmlns:a16="http://schemas.microsoft.com/office/drawing/2014/main" id="{17AD686D-5F3A-D99E-40CB-8CDEBC3883E1}"/>
              </a:ext>
            </a:extLst>
          </p:cNvPr>
          <p:cNvSpPr txBox="1"/>
          <p:nvPr/>
        </p:nvSpPr>
        <p:spPr>
          <a:xfrm>
            <a:off x="179353" y="3305922"/>
            <a:ext cx="5156842"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solidFill>
                  <a:srgbClr val="0070C0"/>
                </a:solidFill>
              </a:rPr>
              <a:t>          </a:t>
            </a:r>
            <a:r>
              <a:rPr lang="fr-FR" sz="4800" dirty="0"/>
              <a:t>24 + … = 30      </a:t>
            </a:r>
          </a:p>
        </p:txBody>
      </p:sp>
      <p:cxnSp>
        <p:nvCxnSpPr>
          <p:cNvPr id="6" name="Connecteur droit 5">
            <a:extLst>
              <a:ext uri="{FF2B5EF4-FFF2-40B4-BE49-F238E27FC236}">
                <a16:creationId xmlns:a16="http://schemas.microsoft.com/office/drawing/2014/main" id="{A6918C98-90D0-9E3C-AC56-DC9EB366CE87}"/>
              </a:ext>
            </a:extLst>
          </p:cNvPr>
          <p:cNvCxnSpPr>
            <a:cxnSpLocks/>
          </p:cNvCxnSpPr>
          <p:nvPr/>
        </p:nvCxnSpPr>
        <p:spPr>
          <a:xfrm>
            <a:off x="6095999" y="2202873"/>
            <a:ext cx="1" cy="4226207"/>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2">
            <a:extLst>
              <a:ext uri="{FF2B5EF4-FFF2-40B4-BE49-F238E27FC236}">
                <a16:creationId xmlns:a16="http://schemas.microsoft.com/office/drawing/2014/main" id="{D8DD525F-7EC1-5FB3-C89E-9913CB1B6868}"/>
              </a:ext>
            </a:extLst>
          </p:cNvPr>
          <p:cNvSpPr txBox="1"/>
          <p:nvPr/>
        </p:nvSpPr>
        <p:spPr>
          <a:xfrm>
            <a:off x="5352045" y="1250056"/>
            <a:ext cx="1487908" cy="584775"/>
          </a:xfrm>
          <a:prstGeom prst="rect">
            <a:avLst/>
          </a:prstGeom>
          <a:noFill/>
        </p:spPr>
        <p:txBody>
          <a:bodyPr wrap="none" rtlCol="0">
            <a:spAutoFit/>
          </a:bodyPr>
          <a:lstStyle/>
          <a:p>
            <a:r>
              <a:rPr lang="fr-FR" sz="3200" dirty="0"/>
              <a:t>Calcule.</a:t>
            </a:r>
          </a:p>
        </p:txBody>
      </p:sp>
      <p:pic>
        <p:nvPicPr>
          <p:cNvPr id="2" name="Image 1">
            <a:extLst>
              <a:ext uri="{FF2B5EF4-FFF2-40B4-BE49-F238E27FC236}">
                <a16:creationId xmlns:a16="http://schemas.microsoft.com/office/drawing/2014/main" id="{9E1A8720-E22E-F3D6-C83E-5003F9D28083}"/>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sp>
        <p:nvSpPr>
          <p:cNvPr id="9" name="ZoneTexte 7">
            <a:extLst>
              <a:ext uri="{FF2B5EF4-FFF2-40B4-BE49-F238E27FC236}">
                <a16:creationId xmlns:a16="http://schemas.microsoft.com/office/drawing/2014/main" id="{0E209250-BD20-1C37-D99C-8BD1D6E12826}"/>
              </a:ext>
            </a:extLst>
          </p:cNvPr>
          <p:cNvSpPr txBox="1"/>
          <p:nvPr/>
        </p:nvSpPr>
        <p:spPr>
          <a:xfrm>
            <a:off x="5776590" y="3305922"/>
            <a:ext cx="5156842"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solidFill>
                  <a:srgbClr val="0070C0"/>
                </a:solidFill>
              </a:rPr>
              <a:t>          </a:t>
            </a:r>
            <a:r>
              <a:rPr lang="fr-FR" sz="4800" dirty="0"/>
              <a:t>254 + … = 300</a:t>
            </a:r>
          </a:p>
        </p:txBody>
      </p:sp>
    </p:spTree>
    <p:extLst>
      <p:ext uri="{BB962C8B-B14F-4D97-AF65-F5344CB8AC3E}">
        <p14:creationId xmlns:p14="http://schemas.microsoft.com/office/powerpoint/2010/main" val="2673416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1962817"/>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 en une étape.</a:t>
              </a: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5C54FD73-8FA9-C17F-364A-443647562D22}"/>
              </a:ext>
            </a:extLst>
          </p:cNvPr>
          <p:cNvSpPr txBox="1"/>
          <p:nvPr/>
        </p:nvSpPr>
        <p:spPr>
          <a:xfrm>
            <a:off x="404032"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1   </a:t>
            </a:r>
            <a:r>
              <a:rPr lang="fr-FR" sz="2600" b="1" dirty="0"/>
              <a:t>2/ </a:t>
            </a:r>
            <a:r>
              <a:rPr lang="fr-FR" sz="2600" dirty="0"/>
              <a:t>Fais les exercices </a:t>
            </a:r>
            <a:endParaRPr lang="fr-FR" sz="2600" b="1" dirty="0"/>
          </a:p>
        </p:txBody>
      </p:sp>
      <p:sp>
        <p:nvSpPr>
          <p:cNvPr id="6" name="ZoneTexte 9">
            <a:extLst>
              <a:ext uri="{FF2B5EF4-FFF2-40B4-BE49-F238E27FC236}">
                <a16:creationId xmlns:a16="http://schemas.microsoft.com/office/drawing/2014/main" id="{5C54FD73-8FA9-C17F-364A-443647562D22}"/>
              </a:ext>
            </a:extLst>
          </p:cNvPr>
          <p:cNvSpPr txBox="1"/>
          <p:nvPr/>
        </p:nvSpPr>
        <p:spPr>
          <a:xfrm>
            <a:off x="6264505"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2</a:t>
            </a:r>
          </a:p>
          <a:p>
            <a:r>
              <a:rPr lang="fr-FR" sz="2600" b="1" dirty="0"/>
              <a:t>2/ </a:t>
            </a:r>
            <a:r>
              <a:rPr lang="fr-FR" sz="2600" dirty="0"/>
              <a:t>Fais les exercices </a:t>
            </a:r>
            <a:r>
              <a:rPr lang="fr-FR" sz="2600" b="1" dirty="0"/>
              <a:t>10 et 11</a:t>
            </a:r>
          </a:p>
        </p:txBody>
      </p:sp>
      <p:pic>
        <p:nvPicPr>
          <p:cNvPr id="9" name="Image 8">
            <a:extLst>
              <a:ext uri="{FF2B5EF4-FFF2-40B4-BE49-F238E27FC236}">
                <a16:creationId xmlns:a16="http://schemas.microsoft.com/office/drawing/2014/main" id="{E545FCF4-936E-A0F3-0591-1ED6F5CFED0D}"/>
              </a:ext>
            </a:extLst>
          </p:cNvPr>
          <p:cNvPicPr>
            <a:picLocks noChangeAspect="1"/>
          </p:cNvPicPr>
          <p:nvPr/>
        </p:nvPicPr>
        <p:blipFill>
          <a:blip r:embed="rId3"/>
          <a:stretch>
            <a:fillRect/>
          </a:stretch>
        </p:blipFill>
        <p:spPr>
          <a:xfrm>
            <a:off x="5414621" y="209915"/>
            <a:ext cx="1362758" cy="1343564"/>
          </a:xfrm>
          <a:prstGeom prst="rect">
            <a:avLst/>
          </a:prstGeom>
        </p:spPr>
      </p:pic>
      <p:pic>
        <p:nvPicPr>
          <p:cNvPr id="10" name="Image 9">
            <a:extLst>
              <a:ext uri="{FF2B5EF4-FFF2-40B4-BE49-F238E27FC236}">
                <a16:creationId xmlns:a16="http://schemas.microsoft.com/office/drawing/2014/main" id="{FF0762CA-BCEE-6C2A-BD8B-F8834E811678}"/>
              </a:ext>
            </a:extLst>
          </p:cNvPr>
          <p:cNvPicPr>
            <a:picLocks noChangeAspect="1"/>
          </p:cNvPicPr>
          <p:nvPr/>
        </p:nvPicPr>
        <p:blipFill>
          <a:blip r:embed="rId4"/>
          <a:stretch>
            <a:fillRect/>
          </a:stretch>
        </p:blipFill>
        <p:spPr>
          <a:xfrm>
            <a:off x="404032" y="319941"/>
            <a:ext cx="1337213" cy="1895500"/>
          </a:xfrm>
          <a:prstGeom prst="rect">
            <a:avLst/>
          </a:prstGeom>
        </p:spPr>
      </p:pic>
      <p:pic>
        <p:nvPicPr>
          <p:cNvPr id="11" name="Image 10">
            <a:extLst>
              <a:ext uri="{FF2B5EF4-FFF2-40B4-BE49-F238E27FC236}">
                <a16:creationId xmlns:a16="http://schemas.microsoft.com/office/drawing/2014/main" id="{4A660D02-4044-4C28-FEE3-512CA3D639F2}"/>
              </a:ext>
            </a:extLst>
          </p:cNvPr>
          <p:cNvPicPr>
            <a:picLocks noChangeAspect="1"/>
          </p:cNvPicPr>
          <p:nvPr/>
        </p:nvPicPr>
        <p:blipFill>
          <a:blip r:embed="rId5"/>
          <a:stretch>
            <a:fillRect/>
          </a:stretch>
        </p:blipFill>
        <p:spPr>
          <a:xfrm>
            <a:off x="10518975" y="209915"/>
            <a:ext cx="1352120" cy="1889930"/>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2841690"/>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suite écrite et la suite orale des nombres jusqu’à 100.</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ajoute ou soustraire un nombre entier de dizaines à un nombre.</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3" name="ZoneTexte 9">
            <a:extLst>
              <a:ext uri="{FF2B5EF4-FFF2-40B4-BE49-F238E27FC236}">
                <a16:creationId xmlns:a16="http://schemas.microsoft.com/office/drawing/2014/main" id="{C3E0427C-8F6C-49E1-A634-DD5045CCD15E}"/>
              </a:ext>
            </a:extLst>
          </p:cNvPr>
          <p:cNvSpPr txBox="1"/>
          <p:nvPr/>
        </p:nvSpPr>
        <p:spPr>
          <a:xfrm>
            <a:off x="6264505"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Super </a:t>
            </a:r>
            <a:r>
              <a:rPr lang="fr-FR" sz="2600" dirty="0" err="1">
                <a:effectLst>
                  <a:outerShdw blurRad="38100" dist="38100" dir="2700000" algn="tl">
                    <a:srgbClr val="000000">
                      <a:alpha val="43137"/>
                    </a:srgbClr>
                  </a:outerShdw>
                </a:effectLst>
              </a:rPr>
              <a:t>calculus</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8" name="Image 7">
            <a:extLst>
              <a:ext uri="{FF2B5EF4-FFF2-40B4-BE49-F238E27FC236}">
                <a16:creationId xmlns:a16="http://schemas.microsoft.com/office/drawing/2014/main" id="{CACE0C64-0DE1-FC64-7D11-04A29DF6EC68}"/>
              </a:ext>
            </a:extLst>
          </p:cNvPr>
          <p:cNvPicPr>
            <a:picLocks noChangeAspect="1"/>
          </p:cNvPicPr>
          <p:nvPr/>
        </p:nvPicPr>
        <p:blipFill>
          <a:blip r:embed="rId3"/>
          <a:stretch>
            <a:fillRect/>
          </a:stretch>
        </p:blipFill>
        <p:spPr>
          <a:xfrm>
            <a:off x="10518975" y="209915"/>
            <a:ext cx="1352120" cy="1889930"/>
          </a:xfrm>
          <a:prstGeom prst="rect">
            <a:avLst/>
          </a:prstGeom>
        </p:spPr>
      </p:pic>
      <p:pic>
        <p:nvPicPr>
          <p:cNvPr id="9" name="Picture 2" descr="LUNDI 30 MARS CALEPIN DES NOMBRES - YouTube">
            <a:extLst>
              <a:ext uri="{FF2B5EF4-FFF2-40B4-BE49-F238E27FC236}">
                <a16:creationId xmlns:a16="http://schemas.microsoft.com/office/drawing/2014/main" id="{7F689303-639F-0B71-2463-E4F8AA63F6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868" y="130719"/>
            <a:ext cx="1884316" cy="14114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artes à tâches en numération sur la valeur des chiffres - L'école  d'Ailleurs">
            <a:extLst>
              <a:ext uri="{FF2B5EF4-FFF2-40B4-BE49-F238E27FC236}">
                <a16:creationId xmlns:a16="http://schemas.microsoft.com/office/drawing/2014/main" id="{082E5090-649C-86D9-F0EB-68FD5424CBB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9553" y="164500"/>
            <a:ext cx="2052434" cy="1174794"/>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 10">
            <a:extLst>
              <a:ext uri="{FF2B5EF4-FFF2-40B4-BE49-F238E27FC236}">
                <a16:creationId xmlns:a16="http://schemas.microsoft.com/office/drawing/2014/main" id="{0BB58284-0CD3-1C86-8F23-C6F3AB8C7D12}"/>
              </a:ext>
            </a:extLst>
          </p:cNvPr>
          <p:cNvPicPr>
            <a:picLocks noChangeAspect="1"/>
          </p:cNvPicPr>
          <p:nvPr/>
        </p:nvPicPr>
        <p:blipFill>
          <a:blip r:embed="rId6"/>
          <a:srcRect t="62456" r="46897"/>
          <a:stretch>
            <a:fillRect/>
          </a:stretch>
        </p:blipFill>
        <p:spPr>
          <a:xfrm>
            <a:off x="4569356" y="164500"/>
            <a:ext cx="1077364" cy="750977"/>
          </a:xfrm>
          <a:prstGeom prst="rect">
            <a:avLst/>
          </a:prstGeom>
        </p:spPr>
      </p:pic>
      <p:sp>
        <p:nvSpPr>
          <p:cNvPr id="12" name="ZoneTexte 11">
            <a:extLst>
              <a:ext uri="{FF2B5EF4-FFF2-40B4-BE49-F238E27FC236}">
                <a16:creationId xmlns:a16="http://schemas.microsoft.com/office/drawing/2014/main" id="{949B1D26-356B-FEC1-0426-1F63C088360A}"/>
              </a:ext>
            </a:extLst>
          </p:cNvPr>
          <p:cNvSpPr txBox="1"/>
          <p:nvPr/>
        </p:nvSpPr>
        <p:spPr>
          <a:xfrm>
            <a:off x="574262" y="2208761"/>
            <a:ext cx="4879866" cy="2985433"/>
          </a:xfrm>
          <a:prstGeom prst="rect">
            <a:avLst/>
          </a:prstGeom>
          <a:noFill/>
        </p:spPr>
        <p:txBody>
          <a:bodyPr wrap="square" rtlCol="0">
            <a:spAutoFit/>
          </a:bodyPr>
          <a:lstStyle/>
          <a:p>
            <a:r>
              <a:rPr lang="fr-FR" sz="3200" dirty="0"/>
              <a:t>Trouve toutes les décompositions possibles du nombre.</a:t>
            </a:r>
          </a:p>
          <a:p>
            <a:endParaRPr lang="fr-FR" sz="3200" dirty="0"/>
          </a:p>
          <a:p>
            <a:r>
              <a:rPr lang="fr-FR" sz="3200" dirty="0"/>
              <a:t>		</a:t>
            </a:r>
            <a:r>
              <a:rPr lang="fr-FR" sz="6000" dirty="0">
                <a:solidFill>
                  <a:schemeClr val="accent5">
                    <a:lumMod val="75000"/>
                  </a:schemeClr>
                </a:solidFill>
              </a:rPr>
              <a:t>83</a:t>
            </a:r>
          </a:p>
        </p:txBody>
      </p:sp>
    </p:spTree>
    <p:extLst>
      <p:ext uri="{BB962C8B-B14F-4D97-AF65-F5344CB8AC3E}">
        <p14:creationId xmlns:p14="http://schemas.microsoft.com/office/powerpoint/2010/main" val="39396923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72AF8-E2F8-66CE-8C0B-3A857DC4048F}"/>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6741AF9-3F7F-BDD9-0E88-C3147225AB7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88E5111-C59A-51BD-B4E8-BD81AD75FD7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9" name="Image 8">
            <a:extLst>
              <a:ext uri="{FF2B5EF4-FFF2-40B4-BE49-F238E27FC236}">
                <a16:creationId xmlns:a16="http://schemas.microsoft.com/office/drawing/2014/main" id="{19243F15-1DB3-1A58-D16F-367046C73238}"/>
              </a:ext>
            </a:extLst>
          </p:cNvPr>
          <p:cNvPicPr>
            <a:picLocks noChangeAspect="1"/>
          </p:cNvPicPr>
          <p:nvPr/>
        </p:nvPicPr>
        <p:blipFill>
          <a:blip r:embed="rId3"/>
          <a:srcRect t="13596" b="13650"/>
          <a:stretch>
            <a:fillRect/>
          </a:stretch>
        </p:blipFill>
        <p:spPr>
          <a:xfrm>
            <a:off x="10964163" y="150721"/>
            <a:ext cx="1038797" cy="755747"/>
          </a:xfrm>
          <a:prstGeom prst="rect">
            <a:avLst/>
          </a:prstGeom>
        </p:spPr>
      </p:pic>
      <p:pic>
        <p:nvPicPr>
          <p:cNvPr id="3" name="Image 2">
            <a:extLst>
              <a:ext uri="{FF2B5EF4-FFF2-40B4-BE49-F238E27FC236}">
                <a16:creationId xmlns:a16="http://schemas.microsoft.com/office/drawing/2014/main" id="{5CFFFA7B-3CAD-05B1-B704-ACFE86A5FAC0}"/>
              </a:ext>
            </a:extLst>
          </p:cNvPr>
          <p:cNvPicPr>
            <a:picLocks noChangeAspect="1"/>
          </p:cNvPicPr>
          <p:nvPr/>
        </p:nvPicPr>
        <p:blipFill>
          <a:blip r:embed="rId4"/>
          <a:stretch>
            <a:fillRect/>
          </a:stretch>
        </p:blipFill>
        <p:spPr>
          <a:xfrm>
            <a:off x="6147800" y="1251932"/>
            <a:ext cx="5852667" cy="4991533"/>
          </a:xfrm>
          <a:prstGeom prst="rect">
            <a:avLst/>
          </a:prstGeom>
        </p:spPr>
      </p:pic>
      <p:sp>
        <p:nvSpPr>
          <p:cNvPr id="7" name="ZoneTexte 6">
            <a:extLst>
              <a:ext uri="{FF2B5EF4-FFF2-40B4-BE49-F238E27FC236}">
                <a16:creationId xmlns:a16="http://schemas.microsoft.com/office/drawing/2014/main" id="{FD0676DB-7B74-AFC0-BAAE-0B5570D87F10}"/>
              </a:ext>
            </a:extLst>
          </p:cNvPr>
          <p:cNvSpPr txBox="1"/>
          <p:nvPr/>
        </p:nvSpPr>
        <p:spPr>
          <a:xfrm>
            <a:off x="356051" y="1484558"/>
            <a:ext cx="5286207" cy="4370427"/>
          </a:xfrm>
          <a:prstGeom prst="rect">
            <a:avLst/>
          </a:prstGeom>
          <a:noFill/>
        </p:spPr>
        <p:txBody>
          <a:bodyPr wrap="square" rtlCol="0">
            <a:spAutoFit/>
          </a:bodyPr>
          <a:lstStyle/>
          <a:p>
            <a:pPr algn="ctr"/>
            <a:r>
              <a:rPr lang="fr-FR" sz="5400" dirty="0"/>
              <a:t>83 </a:t>
            </a:r>
          </a:p>
          <a:p>
            <a:endParaRPr lang="fr-FR" sz="3200" dirty="0"/>
          </a:p>
          <a:p>
            <a:r>
              <a:rPr lang="fr-FR" sz="3200" dirty="0"/>
              <a:t>= 10 + 10 + 10 + 10 + 10 + 10 + 10 + 10 + 3 </a:t>
            </a:r>
          </a:p>
          <a:p>
            <a:endParaRPr lang="fr-FR" sz="3200" dirty="0"/>
          </a:p>
          <a:p>
            <a:r>
              <a:rPr lang="fr-FR" sz="3200" dirty="0"/>
              <a:t>= 20 + 20 + 20 + 20 + 3 </a:t>
            </a:r>
          </a:p>
          <a:p>
            <a:endParaRPr lang="fr-FR" sz="3200" dirty="0"/>
          </a:p>
          <a:p>
            <a:r>
              <a:rPr lang="fr-FR" sz="3200" dirty="0"/>
              <a:t>= 80 + 3 </a:t>
            </a:r>
            <a:endParaRPr lang="fr-FR" sz="6000" dirty="0">
              <a:solidFill>
                <a:schemeClr val="accent5">
                  <a:lumMod val="75000"/>
                </a:schemeClr>
              </a:solidFill>
            </a:endParaRPr>
          </a:p>
        </p:txBody>
      </p:sp>
    </p:spTree>
    <p:extLst>
      <p:ext uri="{BB962C8B-B14F-4D97-AF65-F5344CB8AC3E}">
        <p14:creationId xmlns:p14="http://schemas.microsoft.com/office/powerpoint/2010/main" val="2964058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E0E1AD1-32A4-565F-61EA-DD2565AD303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5" name="Shape 105">
            <a:extLst>
              <a:ext uri="{FF2B5EF4-FFF2-40B4-BE49-F238E27FC236}">
                <a16:creationId xmlns:a16="http://schemas.microsoft.com/office/drawing/2014/main" id="{3F7E3E93-F772-47B5-0D16-B9F8B484F592}"/>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6" name="Image 5">
            <a:extLst>
              <a:ext uri="{FF2B5EF4-FFF2-40B4-BE49-F238E27FC236}">
                <a16:creationId xmlns:a16="http://schemas.microsoft.com/office/drawing/2014/main" id="{A82BB7DA-4A9D-4EE3-D8D0-409DB2541157}"/>
              </a:ext>
            </a:extLst>
          </p:cNvPr>
          <p:cNvPicPr>
            <a:picLocks noChangeAspect="1"/>
          </p:cNvPicPr>
          <p:nvPr/>
        </p:nvPicPr>
        <p:blipFill>
          <a:blip r:embed="rId2"/>
          <a:srcRect t="13596" b="13650"/>
          <a:stretch>
            <a:fillRect/>
          </a:stretch>
        </p:blipFill>
        <p:spPr>
          <a:xfrm>
            <a:off x="10964163" y="150721"/>
            <a:ext cx="1038797" cy="755747"/>
          </a:xfrm>
          <a:prstGeom prst="rect">
            <a:avLst/>
          </a:prstGeom>
        </p:spPr>
      </p:pic>
      <p:sp>
        <p:nvSpPr>
          <p:cNvPr id="9" name="ZoneTexte 8">
            <a:extLst>
              <a:ext uri="{FF2B5EF4-FFF2-40B4-BE49-F238E27FC236}">
                <a16:creationId xmlns:a16="http://schemas.microsoft.com/office/drawing/2014/main" id="{758478E7-7EE3-7FD7-4E77-380D0791AD9D}"/>
              </a:ext>
            </a:extLst>
          </p:cNvPr>
          <p:cNvSpPr txBox="1"/>
          <p:nvPr/>
        </p:nvSpPr>
        <p:spPr>
          <a:xfrm>
            <a:off x="7647709" y="3161939"/>
            <a:ext cx="3603872" cy="1015663"/>
          </a:xfrm>
          <a:prstGeom prst="rect">
            <a:avLst/>
          </a:prstGeom>
          <a:noFill/>
        </p:spPr>
        <p:txBody>
          <a:bodyPr wrap="none" rtlCol="0">
            <a:spAutoFit/>
          </a:bodyPr>
          <a:lstStyle/>
          <a:p>
            <a:r>
              <a:rPr lang="fr-FR" sz="6000" dirty="0"/>
              <a:t>137 + 121  </a:t>
            </a:r>
          </a:p>
        </p:txBody>
      </p:sp>
      <p:sp>
        <p:nvSpPr>
          <p:cNvPr id="15" name="ZoneTexte 14">
            <a:extLst>
              <a:ext uri="{FF2B5EF4-FFF2-40B4-BE49-F238E27FC236}">
                <a16:creationId xmlns:a16="http://schemas.microsoft.com/office/drawing/2014/main" id="{51CEEAA0-09EB-B599-66C4-941D927CC24F}"/>
              </a:ext>
            </a:extLst>
          </p:cNvPr>
          <p:cNvSpPr txBox="1"/>
          <p:nvPr/>
        </p:nvSpPr>
        <p:spPr>
          <a:xfrm>
            <a:off x="574262" y="2208761"/>
            <a:ext cx="4879866" cy="2985433"/>
          </a:xfrm>
          <a:prstGeom prst="rect">
            <a:avLst/>
          </a:prstGeom>
          <a:noFill/>
        </p:spPr>
        <p:txBody>
          <a:bodyPr wrap="square" rtlCol="0">
            <a:spAutoFit/>
          </a:bodyPr>
          <a:lstStyle/>
          <a:p>
            <a:r>
              <a:rPr lang="fr-FR" sz="3200" dirty="0"/>
              <a:t>Trouve toutes les décompositions possibles du nombre.</a:t>
            </a:r>
          </a:p>
          <a:p>
            <a:endParaRPr lang="fr-FR" sz="3200" dirty="0"/>
          </a:p>
          <a:p>
            <a:r>
              <a:rPr lang="fr-FR" sz="3200" dirty="0"/>
              <a:t>		</a:t>
            </a:r>
            <a:r>
              <a:rPr lang="fr-FR" sz="6000" dirty="0">
                <a:solidFill>
                  <a:schemeClr val="accent5">
                    <a:lumMod val="75000"/>
                  </a:schemeClr>
                </a:solidFill>
              </a:rPr>
              <a:t>97</a:t>
            </a:r>
          </a:p>
        </p:txBody>
      </p:sp>
    </p:spTree>
    <p:extLst>
      <p:ext uri="{BB962C8B-B14F-4D97-AF65-F5344CB8AC3E}">
        <p14:creationId xmlns:p14="http://schemas.microsoft.com/office/powerpoint/2010/main" val="2439197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1569660"/>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compare, encadre, intercale des nombres entiers en utilisant les symboles « = », « &lt; », « &gt; ».</a:t>
            </a: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13035-56AE-BFD1-291C-3ED4D4C8EAB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024C5769-FF9C-3B3D-B866-5B94B400CD8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086CDC95-9EB3-0FF5-F524-60AE69BD7EA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3" name="Image 2">
            <a:extLst>
              <a:ext uri="{FF2B5EF4-FFF2-40B4-BE49-F238E27FC236}">
                <a16:creationId xmlns:a16="http://schemas.microsoft.com/office/drawing/2014/main" id="{3486F7F2-9CF1-66ED-8E6A-7BEDBBA21C6D}"/>
              </a:ext>
            </a:extLst>
          </p:cNvPr>
          <p:cNvPicPr>
            <a:picLocks noChangeAspect="1"/>
          </p:cNvPicPr>
          <p:nvPr/>
        </p:nvPicPr>
        <p:blipFill>
          <a:blip r:embed="rId3"/>
          <a:srcRect t="13596" b="13650"/>
          <a:stretch>
            <a:fillRect/>
          </a:stretch>
        </p:blipFill>
        <p:spPr>
          <a:xfrm>
            <a:off x="10946453" y="234895"/>
            <a:ext cx="1038797" cy="755747"/>
          </a:xfrm>
          <a:prstGeom prst="rect">
            <a:avLst/>
          </a:prstGeom>
        </p:spPr>
      </p:pic>
      <p:pic>
        <p:nvPicPr>
          <p:cNvPr id="14" name="Image 13">
            <a:extLst>
              <a:ext uri="{FF2B5EF4-FFF2-40B4-BE49-F238E27FC236}">
                <a16:creationId xmlns:a16="http://schemas.microsoft.com/office/drawing/2014/main" id="{827C71BB-595D-8081-59FF-9685AA02D4E9}"/>
              </a:ext>
            </a:extLst>
          </p:cNvPr>
          <p:cNvPicPr>
            <a:picLocks noChangeAspect="1"/>
          </p:cNvPicPr>
          <p:nvPr/>
        </p:nvPicPr>
        <p:blipFill>
          <a:blip r:embed="rId4"/>
          <a:stretch>
            <a:fillRect/>
          </a:stretch>
        </p:blipFill>
        <p:spPr>
          <a:xfrm>
            <a:off x="6246893" y="1251932"/>
            <a:ext cx="5738357" cy="5006774"/>
          </a:xfrm>
          <a:prstGeom prst="rect">
            <a:avLst/>
          </a:prstGeom>
        </p:spPr>
      </p:pic>
      <p:sp>
        <p:nvSpPr>
          <p:cNvPr id="5" name="ZoneTexte 4">
            <a:extLst>
              <a:ext uri="{FF2B5EF4-FFF2-40B4-BE49-F238E27FC236}">
                <a16:creationId xmlns:a16="http://schemas.microsoft.com/office/drawing/2014/main" id="{7741D176-D86D-A17B-A7ED-7C2847994659}"/>
              </a:ext>
            </a:extLst>
          </p:cNvPr>
          <p:cNvSpPr txBox="1"/>
          <p:nvPr/>
        </p:nvSpPr>
        <p:spPr>
          <a:xfrm>
            <a:off x="356051" y="1141658"/>
            <a:ext cx="5286207" cy="5355312"/>
          </a:xfrm>
          <a:prstGeom prst="rect">
            <a:avLst/>
          </a:prstGeom>
          <a:noFill/>
        </p:spPr>
        <p:txBody>
          <a:bodyPr wrap="square" rtlCol="0">
            <a:spAutoFit/>
          </a:bodyPr>
          <a:lstStyle/>
          <a:p>
            <a:pPr algn="ctr"/>
            <a:r>
              <a:rPr lang="fr-FR" sz="5400" dirty="0"/>
              <a:t>97 </a:t>
            </a:r>
          </a:p>
          <a:p>
            <a:endParaRPr lang="fr-FR" sz="3200" dirty="0"/>
          </a:p>
          <a:p>
            <a:r>
              <a:rPr lang="fr-FR" sz="3200" dirty="0"/>
              <a:t>= 10 + 10 + 10 + 10 + 10 + 10 + 10 + 10 + 10 + 7 </a:t>
            </a:r>
          </a:p>
          <a:p>
            <a:endParaRPr lang="fr-FR" sz="3200" dirty="0"/>
          </a:p>
          <a:p>
            <a:r>
              <a:rPr lang="fr-FR" sz="3200" dirty="0"/>
              <a:t>= 20 + 20 + 20 + 20 + 17 </a:t>
            </a:r>
          </a:p>
          <a:p>
            <a:endParaRPr lang="fr-FR" sz="3200" dirty="0"/>
          </a:p>
          <a:p>
            <a:r>
              <a:rPr lang="fr-FR" sz="3200" dirty="0"/>
              <a:t>= 90 + 7 </a:t>
            </a:r>
          </a:p>
          <a:p>
            <a:endParaRPr lang="fr-FR" sz="3200" dirty="0"/>
          </a:p>
          <a:p>
            <a:r>
              <a:rPr lang="fr-FR" sz="3200" dirty="0"/>
              <a:t>= 80 + 17</a:t>
            </a:r>
            <a:endParaRPr lang="fr-FR" sz="6000" dirty="0"/>
          </a:p>
        </p:txBody>
      </p:sp>
    </p:spTree>
    <p:extLst>
      <p:ext uri="{BB962C8B-B14F-4D97-AF65-F5344CB8AC3E}">
        <p14:creationId xmlns:p14="http://schemas.microsoft.com/office/powerpoint/2010/main" val="3430484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2586078C-80CD-ED2B-2681-3E60D907992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ZoneTexte 1">
            <a:extLst>
              <a:ext uri="{FF2B5EF4-FFF2-40B4-BE49-F238E27FC236}">
                <a16:creationId xmlns:a16="http://schemas.microsoft.com/office/drawing/2014/main" id="{AD974C36-979E-5E2F-D31E-03D3D31BB332}"/>
              </a:ext>
            </a:extLst>
          </p:cNvPr>
          <p:cNvSpPr txBox="1"/>
          <p:nvPr/>
        </p:nvSpPr>
        <p:spPr>
          <a:xfrm>
            <a:off x="6746944" y="1471006"/>
            <a:ext cx="1796454" cy="584775"/>
          </a:xfrm>
          <a:prstGeom prst="rect">
            <a:avLst/>
          </a:prstGeom>
          <a:noFill/>
        </p:spPr>
        <p:txBody>
          <a:bodyPr wrap="none" rtlCol="0">
            <a:spAutoFit/>
          </a:bodyPr>
          <a:lstStyle/>
          <a:p>
            <a:r>
              <a:rPr lang="fr-FR" sz="3200" dirty="0"/>
              <a:t>Convertir</a:t>
            </a:r>
          </a:p>
        </p:txBody>
      </p:sp>
      <p:sp>
        <p:nvSpPr>
          <p:cNvPr id="3" name="ZoneTexte 2">
            <a:extLst>
              <a:ext uri="{FF2B5EF4-FFF2-40B4-BE49-F238E27FC236}">
                <a16:creationId xmlns:a16="http://schemas.microsoft.com/office/drawing/2014/main" id="{205539A3-3EB4-E5E8-7377-09DFF853E312}"/>
              </a:ext>
            </a:extLst>
          </p:cNvPr>
          <p:cNvSpPr txBox="1"/>
          <p:nvPr/>
        </p:nvSpPr>
        <p:spPr>
          <a:xfrm>
            <a:off x="6387104" y="3429000"/>
            <a:ext cx="6705439" cy="707886"/>
          </a:xfrm>
          <a:prstGeom prst="rect">
            <a:avLst/>
          </a:prstGeom>
          <a:noFill/>
        </p:spPr>
        <p:txBody>
          <a:bodyPr wrap="square" rtlCol="0">
            <a:spAutoFit/>
          </a:bodyPr>
          <a:lstStyle/>
          <a:p>
            <a:r>
              <a:rPr lang="fr-FR" sz="4000" dirty="0"/>
              <a:t>1,85 € = …€ + … centimes</a:t>
            </a:r>
          </a:p>
        </p:txBody>
      </p:sp>
      <p:pic>
        <p:nvPicPr>
          <p:cNvPr id="5" name="Image 4">
            <a:extLst>
              <a:ext uri="{FF2B5EF4-FFF2-40B4-BE49-F238E27FC236}">
                <a16:creationId xmlns:a16="http://schemas.microsoft.com/office/drawing/2014/main" id="{E3B17DB1-7388-D2E9-F698-352090D130FE}"/>
              </a:ext>
            </a:extLst>
          </p:cNvPr>
          <p:cNvPicPr>
            <a:picLocks noChangeAspect="1"/>
          </p:cNvPicPr>
          <p:nvPr/>
        </p:nvPicPr>
        <p:blipFill>
          <a:blip r:embed="rId2"/>
          <a:srcRect t="13596" b="13650"/>
          <a:stretch>
            <a:fillRect/>
          </a:stretch>
        </p:blipFill>
        <p:spPr>
          <a:xfrm>
            <a:off x="10964163" y="150721"/>
            <a:ext cx="1038797" cy="755747"/>
          </a:xfrm>
          <a:prstGeom prst="rect">
            <a:avLst/>
          </a:prstGeom>
        </p:spPr>
      </p:pic>
      <p:sp>
        <p:nvSpPr>
          <p:cNvPr id="6" name="ZoneTexte 5">
            <a:extLst>
              <a:ext uri="{FF2B5EF4-FFF2-40B4-BE49-F238E27FC236}">
                <a16:creationId xmlns:a16="http://schemas.microsoft.com/office/drawing/2014/main" id="{F6AFCB0E-1BE5-39A0-8240-189189E724BA}"/>
              </a:ext>
            </a:extLst>
          </p:cNvPr>
          <p:cNvSpPr txBox="1"/>
          <p:nvPr/>
        </p:nvSpPr>
        <p:spPr>
          <a:xfrm>
            <a:off x="356051" y="1484558"/>
            <a:ext cx="5286207" cy="4370427"/>
          </a:xfrm>
          <a:prstGeom prst="rect">
            <a:avLst/>
          </a:prstGeom>
          <a:noFill/>
        </p:spPr>
        <p:txBody>
          <a:bodyPr wrap="square" rtlCol="0">
            <a:spAutoFit/>
          </a:bodyPr>
          <a:lstStyle/>
          <a:p>
            <a:pPr algn="ctr"/>
            <a:r>
              <a:rPr lang="fr-FR" sz="5400" dirty="0"/>
              <a:t>97 </a:t>
            </a:r>
          </a:p>
          <a:p>
            <a:endParaRPr lang="fr-FR" sz="3200" dirty="0"/>
          </a:p>
          <a:p>
            <a:r>
              <a:rPr lang="fr-FR" sz="3200" dirty="0"/>
              <a:t>= 10 + 10 + 10 + 10 + 10 + 10 + 10 + 10 + 10 + 7 </a:t>
            </a:r>
          </a:p>
          <a:p>
            <a:endParaRPr lang="fr-FR" sz="3200" dirty="0"/>
          </a:p>
          <a:p>
            <a:r>
              <a:rPr lang="fr-FR" sz="3200" dirty="0"/>
              <a:t>= 20 + 20 + 20 + 20 + 17 </a:t>
            </a:r>
          </a:p>
          <a:p>
            <a:endParaRPr lang="fr-FR" sz="3200" dirty="0"/>
          </a:p>
          <a:p>
            <a:r>
              <a:rPr lang="fr-FR" sz="3200" dirty="0"/>
              <a:t>= 90 + 7 </a:t>
            </a:r>
            <a:endParaRPr lang="fr-FR" sz="6000" dirty="0">
              <a:solidFill>
                <a:schemeClr val="accent5">
                  <a:lumMod val="75000"/>
                </a:schemeClr>
              </a:solidFill>
            </a:endParaRPr>
          </a:p>
        </p:txBody>
      </p:sp>
      <p:sp>
        <p:nvSpPr>
          <p:cNvPr id="7" name="Shape 105">
            <a:extLst>
              <a:ext uri="{FF2B5EF4-FFF2-40B4-BE49-F238E27FC236}">
                <a16:creationId xmlns:a16="http://schemas.microsoft.com/office/drawing/2014/main" id="{36924CD3-8892-2299-BA09-52B284086876}"/>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Tree>
    <p:extLst>
      <p:ext uri="{BB962C8B-B14F-4D97-AF65-F5344CB8AC3E}">
        <p14:creationId xmlns:p14="http://schemas.microsoft.com/office/powerpoint/2010/main" val="3186132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592CC-9235-47F7-241F-65B27EE14974}"/>
            </a:ext>
          </a:extLst>
        </p:cNvPr>
        <p:cNvGrpSpPr/>
        <p:nvPr/>
      </p:nvGrpSpPr>
      <p:grpSpPr>
        <a:xfrm>
          <a:off x="0" y="0"/>
          <a:ext cx="0" cy="0"/>
          <a:chOff x="0" y="0"/>
          <a:chExt cx="0" cy="0"/>
        </a:xfrm>
      </p:grpSpPr>
      <p:cxnSp>
        <p:nvCxnSpPr>
          <p:cNvPr id="2" name="Connecteur droit 1">
            <a:extLst>
              <a:ext uri="{FF2B5EF4-FFF2-40B4-BE49-F238E27FC236}">
                <a16:creationId xmlns:a16="http://schemas.microsoft.com/office/drawing/2014/main" id="{0CBDB7A1-C854-9707-66C2-B1A844F1E38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2">
            <a:extLst>
              <a:ext uri="{FF2B5EF4-FFF2-40B4-BE49-F238E27FC236}">
                <a16:creationId xmlns:a16="http://schemas.microsoft.com/office/drawing/2014/main" id="{C0117427-7975-8082-C24C-16E1AFCBF579}"/>
              </a:ext>
            </a:extLst>
          </p:cNvPr>
          <p:cNvSpPr txBox="1"/>
          <p:nvPr/>
        </p:nvSpPr>
        <p:spPr>
          <a:xfrm>
            <a:off x="6372872" y="1251932"/>
            <a:ext cx="5258590" cy="1569660"/>
          </a:xfrm>
          <a:prstGeom prst="rect">
            <a:avLst/>
          </a:prstGeom>
          <a:noFill/>
        </p:spPr>
        <p:txBody>
          <a:bodyPr wrap="square" rtlCol="0">
            <a:spAutoFit/>
          </a:bodyPr>
          <a:lstStyle/>
          <a:p>
            <a:r>
              <a:rPr lang="fr-FR" sz="3200" dirty="0"/>
              <a:t>Dessine ce qu’il faut ajouter comme pièces pour obtenir au total 1,85€. </a:t>
            </a:r>
          </a:p>
        </p:txBody>
      </p:sp>
      <p:pic>
        <p:nvPicPr>
          <p:cNvPr id="10" name="Image 9">
            <a:extLst>
              <a:ext uri="{FF2B5EF4-FFF2-40B4-BE49-F238E27FC236}">
                <a16:creationId xmlns:a16="http://schemas.microsoft.com/office/drawing/2014/main" id="{DA3B9B82-A9F7-63E5-D4A0-ABE90353D3CA}"/>
              </a:ext>
            </a:extLst>
          </p:cNvPr>
          <p:cNvPicPr>
            <a:picLocks noChangeAspect="1"/>
          </p:cNvPicPr>
          <p:nvPr/>
        </p:nvPicPr>
        <p:blipFill>
          <a:blip r:embed="rId2"/>
          <a:srcRect t="13596" b="13650"/>
          <a:stretch>
            <a:fillRect/>
          </a:stretch>
        </p:blipFill>
        <p:spPr>
          <a:xfrm>
            <a:off x="8482768" y="165981"/>
            <a:ext cx="1038797" cy="755747"/>
          </a:xfrm>
          <a:prstGeom prst="rect">
            <a:avLst/>
          </a:prstGeom>
        </p:spPr>
      </p:pic>
      <p:pic>
        <p:nvPicPr>
          <p:cNvPr id="5" name="Image 4">
            <a:extLst>
              <a:ext uri="{FF2B5EF4-FFF2-40B4-BE49-F238E27FC236}">
                <a16:creationId xmlns:a16="http://schemas.microsoft.com/office/drawing/2014/main" id="{C38246AA-ABDD-90BB-2C17-AFD89FB361A4}"/>
              </a:ext>
            </a:extLst>
          </p:cNvPr>
          <p:cNvPicPr>
            <a:picLocks noChangeAspect="1"/>
          </p:cNvPicPr>
          <p:nvPr/>
        </p:nvPicPr>
        <p:blipFill>
          <a:blip r:embed="rId3"/>
          <a:stretch>
            <a:fillRect/>
          </a:stretch>
        </p:blipFill>
        <p:spPr>
          <a:xfrm>
            <a:off x="6615398" y="3464499"/>
            <a:ext cx="1543609" cy="1569661"/>
          </a:xfrm>
          <a:prstGeom prst="rect">
            <a:avLst/>
          </a:prstGeom>
        </p:spPr>
      </p:pic>
      <p:pic>
        <p:nvPicPr>
          <p:cNvPr id="7" name="Image 6">
            <a:extLst>
              <a:ext uri="{FF2B5EF4-FFF2-40B4-BE49-F238E27FC236}">
                <a16:creationId xmlns:a16="http://schemas.microsoft.com/office/drawing/2014/main" id="{CF97F7E6-D388-AF8D-0C20-597117E32963}"/>
              </a:ext>
            </a:extLst>
          </p:cNvPr>
          <p:cNvPicPr>
            <a:picLocks noChangeAspect="1"/>
          </p:cNvPicPr>
          <p:nvPr/>
        </p:nvPicPr>
        <p:blipFill>
          <a:blip r:embed="rId4"/>
          <a:stretch>
            <a:fillRect/>
          </a:stretch>
        </p:blipFill>
        <p:spPr>
          <a:xfrm>
            <a:off x="1661632" y="543854"/>
            <a:ext cx="4174670" cy="6114230"/>
          </a:xfrm>
          <a:prstGeom prst="rect">
            <a:avLst/>
          </a:prstGeom>
        </p:spPr>
      </p:pic>
      <p:sp>
        <p:nvSpPr>
          <p:cNvPr id="8" name="Shape 105">
            <a:extLst>
              <a:ext uri="{FF2B5EF4-FFF2-40B4-BE49-F238E27FC236}">
                <a16:creationId xmlns:a16="http://schemas.microsoft.com/office/drawing/2014/main" id="{178B19A7-E1CB-F282-7DE8-C2BD5525992A}"/>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13" name="Picture 2" descr="Collection MHM - Programme 2025 | Editions Nathan">
            <a:extLst>
              <a:ext uri="{FF2B5EF4-FFF2-40B4-BE49-F238E27FC236}">
                <a16:creationId xmlns:a16="http://schemas.microsoft.com/office/drawing/2014/main" id="{1D15EB77-0AD9-F1D6-39BC-FAF5B03F02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670" y="146832"/>
            <a:ext cx="1332576" cy="18899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9873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53400-267D-9649-8A32-8C7B41882161}"/>
            </a:ext>
          </a:extLst>
        </p:cNvPr>
        <p:cNvGrpSpPr/>
        <p:nvPr/>
      </p:nvGrpSpPr>
      <p:grpSpPr>
        <a:xfrm>
          <a:off x="0" y="0"/>
          <a:ext cx="0" cy="0"/>
          <a:chOff x="0" y="0"/>
          <a:chExt cx="0" cy="0"/>
        </a:xfrm>
      </p:grpSpPr>
      <p:cxnSp>
        <p:nvCxnSpPr>
          <p:cNvPr id="2" name="Connecteur droit 1">
            <a:extLst>
              <a:ext uri="{FF2B5EF4-FFF2-40B4-BE49-F238E27FC236}">
                <a16:creationId xmlns:a16="http://schemas.microsoft.com/office/drawing/2014/main" id="{EC67C4AD-5971-B191-539F-F79A5CA32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5" name="Image 4">
            <a:extLst>
              <a:ext uri="{FF2B5EF4-FFF2-40B4-BE49-F238E27FC236}">
                <a16:creationId xmlns:a16="http://schemas.microsoft.com/office/drawing/2014/main" id="{51A16276-053C-B16C-7A73-BF2BC29130A0}"/>
              </a:ext>
            </a:extLst>
          </p:cNvPr>
          <p:cNvPicPr>
            <a:picLocks noChangeAspect="1"/>
          </p:cNvPicPr>
          <p:nvPr/>
        </p:nvPicPr>
        <p:blipFill>
          <a:blip r:embed="rId2"/>
          <a:stretch>
            <a:fillRect/>
          </a:stretch>
        </p:blipFill>
        <p:spPr>
          <a:xfrm>
            <a:off x="10518975" y="209915"/>
            <a:ext cx="1352120" cy="1889930"/>
          </a:xfrm>
          <a:prstGeom prst="rect">
            <a:avLst/>
          </a:prstGeom>
        </p:spPr>
      </p:pic>
      <p:sp>
        <p:nvSpPr>
          <p:cNvPr id="7" name="ZoneTexte 9">
            <a:extLst>
              <a:ext uri="{FF2B5EF4-FFF2-40B4-BE49-F238E27FC236}">
                <a16:creationId xmlns:a16="http://schemas.microsoft.com/office/drawing/2014/main" id="{ED9D703D-175F-878A-A6F1-831BFF7D06A2}"/>
              </a:ext>
            </a:extLst>
          </p:cNvPr>
          <p:cNvSpPr txBox="1"/>
          <p:nvPr/>
        </p:nvSpPr>
        <p:spPr>
          <a:xfrm>
            <a:off x="6264505" y="3285181"/>
            <a:ext cx="5606590" cy="169277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Les petits marchands</a:t>
            </a:r>
          </a:p>
          <a:p>
            <a:endParaRPr lang="fr-FR" sz="2600" dirty="0">
              <a:effectLst>
                <a:outerShdw blurRad="38100" dist="38100" dir="2700000" algn="tl">
                  <a:srgbClr val="000000">
                    <a:alpha val="43137"/>
                  </a:srgbClr>
                </a:outerShdw>
              </a:effectLst>
            </a:endParaRPr>
          </a:p>
          <a:p>
            <a:r>
              <a:rPr lang="fr-FR" sz="2600" b="1" dirty="0"/>
              <a:t>2/ </a:t>
            </a:r>
            <a:r>
              <a:rPr lang="fr-FR" sz="2600" dirty="0"/>
              <a:t>Fais l’exercice </a:t>
            </a:r>
            <a:r>
              <a:rPr lang="fr-FR" sz="2600" b="1" dirty="0"/>
              <a:t>6</a:t>
            </a:r>
          </a:p>
        </p:txBody>
      </p:sp>
      <p:sp>
        <p:nvSpPr>
          <p:cNvPr id="8" name="Shape 105">
            <a:extLst>
              <a:ext uri="{FF2B5EF4-FFF2-40B4-BE49-F238E27FC236}">
                <a16:creationId xmlns:a16="http://schemas.microsoft.com/office/drawing/2014/main" id="{FA9F00D0-E480-E374-055E-7F8031F4E9C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11" name="ZoneTexte 9">
            <a:extLst>
              <a:ext uri="{FF2B5EF4-FFF2-40B4-BE49-F238E27FC236}">
                <a16:creationId xmlns:a16="http://schemas.microsoft.com/office/drawing/2014/main" id="{4F84DA73-95D8-D354-529B-C5749F7994BF}"/>
              </a:ext>
            </a:extLst>
          </p:cNvPr>
          <p:cNvSpPr txBox="1"/>
          <p:nvPr/>
        </p:nvSpPr>
        <p:spPr>
          <a:xfrm>
            <a:off x="573663" y="3285181"/>
            <a:ext cx="5606590" cy="169277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 livre des nombres 3</a:t>
            </a:r>
          </a:p>
          <a:p>
            <a:endParaRPr lang="fr-FR" sz="2600" dirty="0">
              <a:effectLst>
                <a:outerShdw blurRad="38100" dist="38100" dir="2700000" algn="tl">
                  <a:srgbClr val="000000">
                    <a:alpha val="43137"/>
                  </a:srgbClr>
                </a:outerShdw>
              </a:effectLst>
            </a:endParaRPr>
          </a:p>
          <a:p>
            <a:r>
              <a:rPr lang="fr-FR" sz="2600" b="1" dirty="0"/>
              <a:t>2/ </a:t>
            </a:r>
            <a:r>
              <a:rPr lang="fr-FR" sz="2600" dirty="0"/>
              <a:t>Fais les exercices </a:t>
            </a:r>
            <a:r>
              <a:rPr lang="fr-FR" sz="2600" b="1" dirty="0"/>
              <a:t>3 et 4</a:t>
            </a:r>
          </a:p>
        </p:txBody>
      </p:sp>
      <p:pic>
        <p:nvPicPr>
          <p:cNvPr id="12" name="Image 11">
            <a:extLst>
              <a:ext uri="{FF2B5EF4-FFF2-40B4-BE49-F238E27FC236}">
                <a16:creationId xmlns:a16="http://schemas.microsoft.com/office/drawing/2014/main" id="{93043A7C-7C67-1D0E-E2FA-FA7498B94751}"/>
              </a:ext>
            </a:extLst>
          </p:cNvPr>
          <p:cNvPicPr>
            <a:picLocks noChangeAspect="1"/>
          </p:cNvPicPr>
          <p:nvPr/>
        </p:nvPicPr>
        <p:blipFill>
          <a:blip r:embed="rId3"/>
          <a:stretch>
            <a:fillRect/>
          </a:stretch>
        </p:blipFill>
        <p:spPr>
          <a:xfrm>
            <a:off x="320905" y="204345"/>
            <a:ext cx="1337213" cy="1895500"/>
          </a:xfrm>
          <a:prstGeom prst="rect">
            <a:avLst/>
          </a:prstGeom>
        </p:spPr>
      </p:pic>
    </p:spTree>
    <p:extLst>
      <p:ext uri="{BB962C8B-B14F-4D97-AF65-F5344CB8AC3E}">
        <p14:creationId xmlns:p14="http://schemas.microsoft.com/office/powerpoint/2010/main" val="2120243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cxnSp>
        <p:nvCxnSpPr>
          <p:cNvPr id="2" name="Connecteur droit 1">
            <a:extLst>
              <a:ext uri="{FF2B5EF4-FFF2-40B4-BE49-F238E27FC236}">
                <a16:creationId xmlns:a16="http://schemas.microsoft.com/office/drawing/2014/main" id="{88B768E1-583A-40AB-69CC-29B0D99F9134}"/>
              </a:ext>
            </a:extLst>
          </p:cNvPr>
          <p:cNvCxnSpPr>
            <a:cxnSpLocks/>
          </p:cNvCxnSpPr>
          <p:nvPr/>
        </p:nvCxnSpPr>
        <p:spPr>
          <a:xfrm>
            <a:off x="6096000" y="2192482"/>
            <a:ext cx="0" cy="4236598"/>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C81D6B44-9446-D221-9FC7-501DD9D3FF9D}"/>
              </a:ext>
            </a:extLst>
          </p:cNvPr>
          <p:cNvSpPr txBox="1"/>
          <p:nvPr/>
        </p:nvSpPr>
        <p:spPr>
          <a:xfrm>
            <a:off x="3039642" y="1102548"/>
            <a:ext cx="6112713"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Trouve la zone où placer le nombre.</a:t>
            </a:r>
          </a:p>
        </p:txBody>
      </p:sp>
      <p:pic>
        <p:nvPicPr>
          <p:cNvPr id="7" name="Image 6">
            <a:extLst>
              <a:ext uri="{FF2B5EF4-FFF2-40B4-BE49-F238E27FC236}">
                <a16:creationId xmlns:a16="http://schemas.microsoft.com/office/drawing/2014/main" id="{D10AD9FA-2E38-A2C1-B9B8-51A15B237111}"/>
              </a:ext>
            </a:extLst>
          </p:cNvPr>
          <p:cNvPicPr>
            <a:picLocks noChangeAspect="1"/>
          </p:cNvPicPr>
          <p:nvPr/>
        </p:nvPicPr>
        <p:blipFill>
          <a:blip r:embed="rId4"/>
          <a:stretch>
            <a:fillRect/>
          </a:stretch>
        </p:blipFill>
        <p:spPr>
          <a:xfrm>
            <a:off x="315256" y="4505815"/>
            <a:ext cx="5448772" cy="693480"/>
          </a:xfrm>
          <a:prstGeom prst="rect">
            <a:avLst/>
          </a:prstGeom>
        </p:spPr>
      </p:pic>
      <p:pic>
        <p:nvPicPr>
          <p:cNvPr id="19" name="Image 18">
            <a:extLst>
              <a:ext uri="{FF2B5EF4-FFF2-40B4-BE49-F238E27FC236}">
                <a16:creationId xmlns:a16="http://schemas.microsoft.com/office/drawing/2014/main" id="{9367DBDB-89B1-27FC-7096-B7B774AF95EB}"/>
              </a:ext>
            </a:extLst>
          </p:cNvPr>
          <p:cNvPicPr>
            <a:picLocks noChangeAspect="1"/>
          </p:cNvPicPr>
          <p:nvPr/>
        </p:nvPicPr>
        <p:blipFill>
          <a:blip r:embed="rId5"/>
          <a:stretch>
            <a:fillRect/>
          </a:stretch>
        </p:blipFill>
        <p:spPr>
          <a:xfrm>
            <a:off x="6422845" y="4267758"/>
            <a:ext cx="5453899" cy="939041"/>
          </a:xfrm>
          <a:prstGeom prst="rect">
            <a:avLst/>
          </a:prstGeom>
        </p:spPr>
      </p:pic>
      <p:sp>
        <p:nvSpPr>
          <p:cNvPr id="20" name="ZoneTexte 19">
            <a:extLst>
              <a:ext uri="{FF2B5EF4-FFF2-40B4-BE49-F238E27FC236}">
                <a16:creationId xmlns:a16="http://schemas.microsoft.com/office/drawing/2014/main" id="{6F0E3626-DE8D-58B2-F077-57E5AFBB6707}"/>
              </a:ext>
            </a:extLst>
          </p:cNvPr>
          <p:cNvSpPr txBox="1"/>
          <p:nvPr/>
        </p:nvSpPr>
        <p:spPr>
          <a:xfrm>
            <a:off x="2752544" y="2627091"/>
            <a:ext cx="574196" cy="1015663"/>
          </a:xfrm>
          <a:prstGeom prst="rect">
            <a:avLst/>
          </a:prstGeom>
          <a:noFill/>
        </p:spPr>
        <p:txBody>
          <a:bodyPr wrap="none" rtlCol="0">
            <a:spAutoFit/>
          </a:bodyPr>
          <a:lstStyle/>
          <a:p>
            <a:r>
              <a:rPr lang="fr-FR" sz="6000" dirty="0"/>
              <a:t>7</a:t>
            </a:r>
          </a:p>
        </p:txBody>
      </p:sp>
      <p:sp>
        <p:nvSpPr>
          <p:cNvPr id="21" name="ZoneTexte 20">
            <a:extLst>
              <a:ext uri="{FF2B5EF4-FFF2-40B4-BE49-F238E27FC236}">
                <a16:creationId xmlns:a16="http://schemas.microsoft.com/office/drawing/2014/main" id="{7908EB71-054F-1127-DA09-BA6B35FA06E7}"/>
              </a:ext>
            </a:extLst>
          </p:cNvPr>
          <p:cNvSpPr txBox="1"/>
          <p:nvPr/>
        </p:nvSpPr>
        <p:spPr>
          <a:xfrm>
            <a:off x="8473166" y="2601854"/>
            <a:ext cx="1353256" cy="1015663"/>
          </a:xfrm>
          <a:prstGeom prst="rect">
            <a:avLst/>
          </a:prstGeom>
          <a:noFill/>
        </p:spPr>
        <p:txBody>
          <a:bodyPr wrap="none" rtlCol="0">
            <a:spAutoFit/>
          </a:bodyPr>
          <a:lstStyle/>
          <a:p>
            <a:r>
              <a:rPr lang="fr-FR" sz="6000" dirty="0"/>
              <a:t>423</a:t>
            </a:r>
          </a:p>
        </p:txBody>
      </p:sp>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4CACD-F75B-75FA-129B-C1C290F7B071}"/>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C60EB139-CE78-7A34-1B7A-1F12C603C00B}"/>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79115BB6-3896-9BE7-3F5E-B4566E16870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4C6F96F5-2773-4077-26B0-88BAC384004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2D1ED86E-A88D-4028-226C-BD0AB917EBB5}"/>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cxnSp>
        <p:nvCxnSpPr>
          <p:cNvPr id="2" name="Connecteur droit 1">
            <a:extLst>
              <a:ext uri="{FF2B5EF4-FFF2-40B4-BE49-F238E27FC236}">
                <a16:creationId xmlns:a16="http://schemas.microsoft.com/office/drawing/2014/main" id="{1EA5887B-344C-E0C9-E5F3-E0ED1D731870}"/>
              </a:ext>
            </a:extLst>
          </p:cNvPr>
          <p:cNvCxnSpPr>
            <a:cxnSpLocks/>
          </p:cNvCxnSpPr>
          <p:nvPr/>
        </p:nvCxnSpPr>
        <p:spPr>
          <a:xfrm>
            <a:off x="6096000" y="2192482"/>
            <a:ext cx="0" cy="4236598"/>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8F9372A2-FC4E-E8A9-21E3-899FF73B1C21}"/>
              </a:ext>
            </a:extLst>
          </p:cNvPr>
          <p:cNvSpPr txBox="1"/>
          <p:nvPr/>
        </p:nvSpPr>
        <p:spPr>
          <a:xfrm>
            <a:off x="3039642" y="1102548"/>
            <a:ext cx="6112713"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Trouve la zone où placer le nombre.</a:t>
            </a:r>
          </a:p>
        </p:txBody>
      </p:sp>
      <p:sp>
        <p:nvSpPr>
          <p:cNvPr id="20" name="ZoneTexte 19">
            <a:extLst>
              <a:ext uri="{FF2B5EF4-FFF2-40B4-BE49-F238E27FC236}">
                <a16:creationId xmlns:a16="http://schemas.microsoft.com/office/drawing/2014/main" id="{F051DDC6-5ED5-FBF0-5752-12D5DFF8D50E}"/>
              </a:ext>
            </a:extLst>
          </p:cNvPr>
          <p:cNvSpPr txBox="1"/>
          <p:nvPr/>
        </p:nvSpPr>
        <p:spPr>
          <a:xfrm>
            <a:off x="2482380" y="2627091"/>
            <a:ext cx="963725" cy="1015663"/>
          </a:xfrm>
          <a:prstGeom prst="rect">
            <a:avLst/>
          </a:prstGeom>
          <a:noFill/>
        </p:spPr>
        <p:txBody>
          <a:bodyPr wrap="none" rtlCol="0">
            <a:spAutoFit/>
          </a:bodyPr>
          <a:lstStyle/>
          <a:p>
            <a:r>
              <a:rPr lang="fr-FR" sz="6000" dirty="0"/>
              <a:t>13</a:t>
            </a:r>
          </a:p>
        </p:txBody>
      </p:sp>
      <p:sp>
        <p:nvSpPr>
          <p:cNvPr id="21" name="ZoneTexte 20">
            <a:extLst>
              <a:ext uri="{FF2B5EF4-FFF2-40B4-BE49-F238E27FC236}">
                <a16:creationId xmlns:a16="http://schemas.microsoft.com/office/drawing/2014/main" id="{5C1E4479-B9F8-3785-A59A-94B4F3FB3E58}"/>
              </a:ext>
            </a:extLst>
          </p:cNvPr>
          <p:cNvSpPr txBox="1"/>
          <p:nvPr/>
        </p:nvSpPr>
        <p:spPr>
          <a:xfrm>
            <a:off x="8473166" y="2601854"/>
            <a:ext cx="1353256" cy="1015663"/>
          </a:xfrm>
          <a:prstGeom prst="rect">
            <a:avLst/>
          </a:prstGeom>
          <a:noFill/>
        </p:spPr>
        <p:txBody>
          <a:bodyPr wrap="none" rtlCol="0">
            <a:spAutoFit/>
          </a:bodyPr>
          <a:lstStyle/>
          <a:p>
            <a:r>
              <a:rPr lang="fr-FR" sz="6000" dirty="0"/>
              <a:t>199</a:t>
            </a:r>
          </a:p>
        </p:txBody>
      </p:sp>
      <p:pic>
        <p:nvPicPr>
          <p:cNvPr id="6" name="Image 5">
            <a:extLst>
              <a:ext uri="{FF2B5EF4-FFF2-40B4-BE49-F238E27FC236}">
                <a16:creationId xmlns:a16="http://schemas.microsoft.com/office/drawing/2014/main" id="{BA5B4802-A25B-F27D-1F5C-E5AB56341D8D}"/>
              </a:ext>
            </a:extLst>
          </p:cNvPr>
          <p:cNvPicPr>
            <a:picLocks noChangeAspect="1"/>
          </p:cNvPicPr>
          <p:nvPr/>
        </p:nvPicPr>
        <p:blipFill>
          <a:blip r:embed="rId4"/>
          <a:stretch>
            <a:fillRect/>
          </a:stretch>
        </p:blipFill>
        <p:spPr>
          <a:xfrm>
            <a:off x="416499" y="4446215"/>
            <a:ext cx="5516079" cy="499858"/>
          </a:xfrm>
          <a:prstGeom prst="rect">
            <a:avLst/>
          </a:prstGeom>
        </p:spPr>
      </p:pic>
      <p:pic>
        <p:nvPicPr>
          <p:cNvPr id="9" name="Image 8">
            <a:extLst>
              <a:ext uri="{FF2B5EF4-FFF2-40B4-BE49-F238E27FC236}">
                <a16:creationId xmlns:a16="http://schemas.microsoft.com/office/drawing/2014/main" id="{052E59B5-EAB4-B39A-8290-E5F4D5023796}"/>
              </a:ext>
            </a:extLst>
          </p:cNvPr>
          <p:cNvPicPr>
            <a:picLocks noChangeAspect="1"/>
          </p:cNvPicPr>
          <p:nvPr/>
        </p:nvPicPr>
        <p:blipFill>
          <a:blip r:embed="rId5"/>
          <a:stretch>
            <a:fillRect/>
          </a:stretch>
        </p:blipFill>
        <p:spPr>
          <a:xfrm>
            <a:off x="6339970" y="4097922"/>
            <a:ext cx="5435531" cy="932654"/>
          </a:xfrm>
          <a:prstGeom prst="rect">
            <a:avLst/>
          </a:prstGeom>
        </p:spPr>
      </p:pic>
    </p:spTree>
    <p:extLst>
      <p:ext uri="{BB962C8B-B14F-4D97-AF65-F5344CB8AC3E}">
        <p14:creationId xmlns:p14="http://schemas.microsoft.com/office/powerpoint/2010/main" val="204171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8D3F7-BEF1-F274-351C-BDD88AE51F7E}"/>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728E04FF-0553-9408-2DD0-37BAD42D8A30}"/>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79293889-1171-A3E7-DAC9-977E6B9CD05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D9258B2-CF48-D2BF-1936-91CFAC4C7E1F}"/>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6F7513FB-37B8-03D7-7A4D-A59CBB555F7C}"/>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cxnSp>
        <p:nvCxnSpPr>
          <p:cNvPr id="2" name="Connecteur droit 1">
            <a:extLst>
              <a:ext uri="{FF2B5EF4-FFF2-40B4-BE49-F238E27FC236}">
                <a16:creationId xmlns:a16="http://schemas.microsoft.com/office/drawing/2014/main" id="{0CBD3907-96CE-73D7-E312-617EDB41225B}"/>
              </a:ext>
            </a:extLst>
          </p:cNvPr>
          <p:cNvCxnSpPr>
            <a:cxnSpLocks/>
          </p:cNvCxnSpPr>
          <p:nvPr/>
        </p:nvCxnSpPr>
        <p:spPr>
          <a:xfrm>
            <a:off x="6096000" y="2192482"/>
            <a:ext cx="0" cy="4236598"/>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665866A8-52B1-B5E3-5F09-17AF723D5B2A}"/>
              </a:ext>
            </a:extLst>
          </p:cNvPr>
          <p:cNvSpPr txBox="1"/>
          <p:nvPr/>
        </p:nvSpPr>
        <p:spPr>
          <a:xfrm>
            <a:off x="3039642" y="1102548"/>
            <a:ext cx="6112713"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Trouve la zone où placer le nombre.</a:t>
            </a:r>
          </a:p>
        </p:txBody>
      </p:sp>
      <p:sp>
        <p:nvSpPr>
          <p:cNvPr id="20" name="ZoneTexte 19">
            <a:extLst>
              <a:ext uri="{FF2B5EF4-FFF2-40B4-BE49-F238E27FC236}">
                <a16:creationId xmlns:a16="http://schemas.microsoft.com/office/drawing/2014/main" id="{EBECCB7B-A479-EC31-2982-155354687747}"/>
              </a:ext>
            </a:extLst>
          </p:cNvPr>
          <p:cNvSpPr txBox="1"/>
          <p:nvPr/>
        </p:nvSpPr>
        <p:spPr>
          <a:xfrm>
            <a:off x="2752544" y="2627091"/>
            <a:ext cx="963725" cy="1015663"/>
          </a:xfrm>
          <a:prstGeom prst="rect">
            <a:avLst/>
          </a:prstGeom>
          <a:noFill/>
        </p:spPr>
        <p:txBody>
          <a:bodyPr wrap="none" rtlCol="0">
            <a:spAutoFit/>
          </a:bodyPr>
          <a:lstStyle/>
          <a:p>
            <a:r>
              <a:rPr lang="fr-FR" sz="6000" dirty="0"/>
              <a:t>21</a:t>
            </a:r>
          </a:p>
        </p:txBody>
      </p:sp>
      <p:sp>
        <p:nvSpPr>
          <p:cNvPr id="21" name="ZoneTexte 20">
            <a:extLst>
              <a:ext uri="{FF2B5EF4-FFF2-40B4-BE49-F238E27FC236}">
                <a16:creationId xmlns:a16="http://schemas.microsoft.com/office/drawing/2014/main" id="{7D00A33F-6080-11A8-8238-E9A402C4F7B0}"/>
              </a:ext>
            </a:extLst>
          </p:cNvPr>
          <p:cNvSpPr txBox="1"/>
          <p:nvPr/>
        </p:nvSpPr>
        <p:spPr>
          <a:xfrm>
            <a:off x="8473166" y="2601854"/>
            <a:ext cx="1353256" cy="1015663"/>
          </a:xfrm>
          <a:prstGeom prst="rect">
            <a:avLst/>
          </a:prstGeom>
          <a:noFill/>
        </p:spPr>
        <p:txBody>
          <a:bodyPr wrap="none" rtlCol="0">
            <a:spAutoFit/>
          </a:bodyPr>
          <a:lstStyle/>
          <a:p>
            <a:r>
              <a:rPr lang="fr-FR" sz="6000" dirty="0"/>
              <a:t>701</a:t>
            </a:r>
          </a:p>
        </p:txBody>
      </p:sp>
      <p:pic>
        <p:nvPicPr>
          <p:cNvPr id="6" name="Image 5">
            <a:extLst>
              <a:ext uri="{FF2B5EF4-FFF2-40B4-BE49-F238E27FC236}">
                <a16:creationId xmlns:a16="http://schemas.microsoft.com/office/drawing/2014/main" id="{2054AC45-0CA9-293B-F99B-EE002CED5CB0}"/>
              </a:ext>
            </a:extLst>
          </p:cNvPr>
          <p:cNvPicPr>
            <a:picLocks noChangeAspect="1"/>
          </p:cNvPicPr>
          <p:nvPr/>
        </p:nvPicPr>
        <p:blipFill>
          <a:blip r:embed="rId4"/>
          <a:stretch>
            <a:fillRect/>
          </a:stretch>
        </p:blipFill>
        <p:spPr>
          <a:xfrm>
            <a:off x="342899" y="4392870"/>
            <a:ext cx="5526887" cy="543241"/>
          </a:xfrm>
          <a:prstGeom prst="rect">
            <a:avLst/>
          </a:prstGeom>
        </p:spPr>
      </p:pic>
      <p:pic>
        <p:nvPicPr>
          <p:cNvPr id="9" name="Image 8">
            <a:extLst>
              <a:ext uri="{FF2B5EF4-FFF2-40B4-BE49-F238E27FC236}">
                <a16:creationId xmlns:a16="http://schemas.microsoft.com/office/drawing/2014/main" id="{63306C7E-86C1-C2B2-E739-5C0E2659F2FB}"/>
              </a:ext>
            </a:extLst>
          </p:cNvPr>
          <p:cNvPicPr>
            <a:picLocks noChangeAspect="1"/>
          </p:cNvPicPr>
          <p:nvPr/>
        </p:nvPicPr>
        <p:blipFill>
          <a:blip r:embed="rId5"/>
          <a:stretch>
            <a:fillRect/>
          </a:stretch>
        </p:blipFill>
        <p:spPr>
          <a:xfrm>
            <a:off x="6355211" y="4054837"/>
            <a:ext cx="5782930" cy="1015663"/>
          </a:xfrm>
          <a:prstGeom prst="rect">
            <a:avLst/>
          </a:prstGeom>
        </p:spPr>
      </p:pic>
    </p:spTree>
    <p:extLst>
      <p:ext uri="{BB962C8B-B14F-4D97-AF65-F5344CB8AC3E}">
        <p14:creationId xmlns:p14="http://schemas.microsoft.com/office/powerpoint/2010/main" val="3279778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A21643-8872-CB3B-25A3-838015AD233E}"/>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704C3642-5459-9838-177D-04039395E5BB}"/>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F3CE797B-268C-0695-012D-4BC2E88902AF}"/>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6362D394-0A68-0E68-86E3-18CBF26D374E}"/>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02B17E3D-5DCE-F0DE-9F39-3D626C9D0377}"/>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cxnSp>
        <p:nvCxnSpPr>
          <p:cNvPr id="2" name="Connecteur droit 1">
            <a:extLst>
              <a:ext uri="{FF2B5EF4-FFF2-40B4-BE49-F238E27FC236}">
                <a16:creationId xmlns:a16="http://schemas.microsoft.com/office/drawing/2014/main" id="{A72689B9-FBC8-4858-38ED-02BD53B362B0}"/>
              </a:ext>
            </a:extLst>
          </p:cNvPr>
          <p:cNvCxnSpPr>
            <a:cxnSpLocks/>
          </p:cNvCxnSpPr>
          <p:nvPr/>
        </p:nvCxnSpPr>
        <p:spPr>
          <a:xfrm>
            <a:off x="6096000" y="2192482"/>
            <a:ext cx="0" cy="4236598"/>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4A835093-5048-371B-2B07-990677D97943}"/>
              </a:ext>
            </a:extLst>
          </p:cNvPr>
          <p:cNvSpPr txBox="1"/>
          <p:nvPr/>
        </p:nvSpPr>
        <p:spPr>
          <a:xfrm>
            <a:off x="3039642" y="1102548"/>
            <a:ext cx="6112713"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Trouve la zone où placer le nombre.</a:t>
            </a:r>
          </a:p>
        </p:txBody>
      </p:sp>
      <p:sp>
        <p:nvSpPr>
          <p:cNvPr id="20" name="ZoneTexte 19">
            <a:extLst>
              <a:ext uri="{FF2B5EF4-FFF2-40B4-BE49-F238E27FC236}">
                <a16:creationId xmlns:a16="http://schemas.microsoft.com/office/drawing/2014/main" id="{3111C2AA-69A2-157B-6E6A-84596527A128}"/>
              </a:ext>
            </a:extLst>
          </p:cNvPr>
          <p:cNvSpPr txBox="1"/>
          <p:nvPr/>
        </p:nvSpPr>
        <p:spPr>
          <a:xfrm>
            <a:off x="2752544" y="2627091"/>
            <a:ext cx="963725" cy="1015663"/>
          </a:xfrm>
          <a:prstGeom prst="rect">
            <a:avLst/>
          </a:prstGeom>
          <a:noFill/>
        </p:spPr>
        <p:txBody>
          <a:bodyPr wrap="none" rtlCol="0">
            <a:spAutoFit/>
          </a:bodyPr>
          <a:lstStyle/>
          <a:p>
            <a:r>
              <a:rPr lang="fr-FR" sz="6000" dirty="0"/>
              <a:t>14</a:t>
            </a:r>
          </a:p>
        </p:txBody>
      </p:sp>
      <p:sp>
        <p:nvSpPr>
          <p:cNvPr id="21" name="ZoneTexte 20">
            <a:extLst>
              <a:ext uri="{FF2B5EF4-FFF2-40B4-BE49-F238E27FC236}">
                <a16:creationId xmlns:a16="http://schemas.microsoft.com/office/drawing/2014/main" id="{491735B3-52EB-3A1E-13A5-8E88F0650D66}"/>
              </a:ext>
            </a:extLst>
          </p:cNvPr>
          <p:cNvSpPr txBox="1"/>
          <p:nvPr/>
        </p:nvSpPr>
        <p:spPr>
          <a:xfrm>
            <a:off x="8473166" y="2601854"/>
            <a:ext cx="1353256" cy="1015663"/>
          </a:xfrm>
          <a:prstGeom prst="rect">
            <a:avLst/>
          </a:prstGeom>
          <a:noFill/>
        </p:spPr>
        <p:txBody>
          <a:bodyPr wrap="none" rtlCol="0">
            <a:spAutoFit/>
          </a:bodyPr>
          <a:lstStyle/>
          <a:p>
            <a:r>
              <a:rPr lang="fr-FR" sz="6000" dirty="0"/>
              <a:t>339</a:t>
            </a:r>
          </a:p>
        </p:txBody>
      </p:sp>
      <p:pic>
        <p:nvPicPr>
          <p:cNvPr id="14" name="Image 13">
            <a:extLst>
              <a:ext uri="{FF2B5EF4-FFF2-40B4-BE49-F238E27FC236}">
                <a16:creationId xmlns:a16="http://schemas.microsoft.com/office/drawing/2014/main" id="{BAFDF411-2200-BB9B-CE40-AF62A1A99289}"/>
              </a:ext>
            </a:extLst>
          </p:cNvPr>
          <p:cNvPicPr>
            <a:picLocks noChangeAspect="1"/>
          </p:cNvPicPr>
          <p:nvPr/>
        </p:nvPicPr>
        <p:blipFill>
          <a:blip r:embed="rId4"/>
          <a:stretch>
            <a:fillRect/>
          </a:stretch>
        </p:blipFill>
        <p:spPr>
          <a:xfrm>
            <a:off x="124691" y="4582522"/>
            <a:ext cx="5805351" cy="567634"/>
          </a:xfrm>
          <a:prstGeom prst="rect">
            <a:avLst/>
          </a:prstGeom>
        </p:spPr>
      </p:pic>
      <p:pic>
        <p:nvPicPr>
          <p:cNvPr id="16" name="Image 15">
            <a:extLst>
              <a:ext uri="{FF2B5EF4-FFF2-40B4-BE49-F238E27FC236}">
                <a16:creationId xmlns:a16="http://schemas.microsoft.com/office/drawing/2014/main" id="{9FA434A9-52A3-3A8E-1C44-2312705D27B2}"/>
              </a:ext>
            </a:extLst>
          </p:cNvPr>
          <p:cNvPicPr>
            <a:picLocks noChangeAspect="1"/>
          </p:cNvPicPr>
          <p:nvPr/>
        </p:nvPicPr>
        <p:blipFill>
          <a:blip r:embed="rId5"/>
          <a:stretch>
            <a:fillRect/>
          </a:stretch>
        </p:blipFill>
        <p:spPr>
          <a:xfrm>
            <a:off x="6366642" y="4401536"/>
            <a:ext cx="5692734" cy="1015664"/>
          </a:xfrm>
          <a:prstGeom prst="rect">
            <a:avLst/>
          </a:prstGeom>
        </p:spPr>
      </p:pic>
    </p:spTree>
    <p:extLst>
      <p:ext uri="{BB962C8B-B14F-4D97-AF65-F5344CB8AC3E}">
        <p14:creationId xmlns:p14="http://schemas.microsoft.com/office/powerpoint/2010/main" val="2422580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AC987-F8D1-A5FD-338D-56C7D5F649A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6D6155D8-F6BE-D1DC-F6F6-2B80D442CBAD}"/>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92DF261-C38B-D110-55C8-F57D7C470681}"/>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DD0AE26-7884-6848-B95E-85B0937F1D5D}"/>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993D10C7-902C-A79D-6A55-ACF5ACB8ADAC}"/>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cxnSp>
        <p:nvCxnSpPr>
          <p:cNvPr id="2" name="Connecteur droit 1">
            <a:extLst>
              <a:ext uri="{FF2B5EF4-FFF2-40B4-BE49-F238E27FC236}">
                <a16:creationId xmlns:a16="http://schemas.microsoft.com/office/drawing/2014/main" id="{54E13856-70A9-10E2-5FF0-0427A450D661}"/>
              </a:ext>
            </a:extLst>
          </p:cNvPr>
          <p:cNvCxnSpPr>
            <a:cxnSpLocks/>
          </p:cNvCxnSpPr>
          <p:nvPr/>
        </p:nvCxnSpPr>
        <p:spPr>
          <a:xfrm>
            <a:off x="6096000" y="2192482"/>
            <a:ext cx="0" cy="4236598"/>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7C9AB9E7-AC75-DA1A-4EFD-2412A471F58F}"/>
              </a:ext>
            </a:extLst>
          </p:cNvPr>
          <p:cNvSpPr txBox="1"/>
          <p:nvPr/>
        </p:nvSpPr>
        <p:spPr>
          <a:xfrm>
            <a:off x="3039642" y="1102548"/>
            <a:ext cx="6112713"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Trouve la zone où placer le nombre.</a:t>
            </a:r>
          </a:p>
        </p:txBody>
      </p:sp>
      <p:sp>
        <p:nvSpPr>
          <p:cNvPr id="20" name="ZoneTexte 19">
            <a:extLst>
              <a:ext uri="{FF2B5EF4-FFF2-40B4-BE49-F238E27FC236}">
                <a16:creationId xmlns:a16="http://schemas.microsoft.com/office/drawing/2014/main" id="{9906544C-B0DB-FE4A-9089-79E1DE5A0D9C}"/>
              </a:ext>
            </a:extLst>
          </p:cNvPr>
          <p:cNvSpPr txBox="1"/>
          <p:nvPr/>
        </p:nvSpPr>
        <p:spPr>
          <a:xfrm>
            <a:off x="2752544" y="2627091"/>
            <a:ext cx="963725" cy="1015663"/>
          </a:xfrm>
          <a:prstGeom prst="rect">
            <a:avLst/>
          </a:prstGeom>
          <a:noFill/>
        </p:spPr>
        <p:txBody>
          <a:bodyPr wrap="none" rtlCol="0">
            <a:spAutoFit/>
          </a:bodyPr>
          <a:lstStyle/>
          <a:p>
            <a:r>
              <a:rPr lang="fr-FR" sz="6000" dirty="0"/>
              <a:t>57</a:t>
            </a:r>
          </a:p>
        </p:txBody>
      </p:sp>
      <p:sp>
        <p:nvSpPr>
          <p:cNvPr id="21" name="ZoneTexte 20">
            <a:extLst>
              <a:ext uri="{FF2B5EF4-FFF2-40B4-BE49-F238E27FC236}">
                <a16:creationId xmlns:a16="http://schemas.microsoft.com/office/drawing/2014/main" id="{4A05970A-062A-1C7E-D1BA-4C4A11129CAF}"/>
              </a:ext>
            </a:extLst>
          </p:cNvPr>
          <p:cNvSpPr txBox="1"/>
          <p:nvPr/>
        </p:nvSpPr>
        <p:spPr>
          <a:xfrm>
            <a:off x="8473166" y="2601854"/>
            <a:ext cx="1353256" cy="1015663"/>
          </a:xfrm>
          <a:prstGeom prst="rect">
            <a:avLst/>
          </a:prstGeom>
          <a:noFill/>
        </p:spPr>
        <p:txBody>
          <a:bodyPr wrap="none" rtlCol="0">
            <a:spAutoFit/>
          </a:bodyPr>
          <a:lstStyle/>
          <a:p>
            <a:r>
              <a:rPr lang="fr-FR" sz="6000" dirty="0"/>
              <a:t>849</a:t>
            </a:r>
          </a:p>
        </p:txBody>
      </p:sp>
      <p:pic>
        <p:nvPicPr>
          <p:cNvPr id="6" name="Image 5">
            <a:extLst>
              <a:ext uri="{FF2B5EF4-FFF2-40B4-BE49-F238E27FC236}">
                <a16:creationId xmlns:a16="http://schemas.microsoft.com/office/drawing/2014/main" id="{8362ACE6-6DD3-BE4F-23F1-7BC3AD4C4D8B}"/>
              </a:ext>
            </a:extLst>
          </p:cNvPr>
          <p:cNvPicPr>
            <a:picLocks noChangeAspect="1"/>
          </p:cNvPicPr>
          <p:nvPr/>
        </p:nvPicPr>
        <p:blipFill>
          <a:blip r:embed="rId4"/>
          <a:stretch>
            <a:fillRect/>
          </a:stretch>
        </p:blipFill>
        <p:spPr>
          <a:xfrm>
            <a:off x="166256" y="4582523"/>
            <a:ext cx="5766556" cy="552254"/>
          </a:xfrm>
          <a:prstGeom prst="rect">
            <a:avLst/>
          </a:prstGeom>
        </p:spPr>
      </p:pic>
      <p:pic>
        <p:nvPicPr>
          <p:cNvPr id="9" name="Image 8">
            <a:extLst>
              <a:ext uri="{FF2B5EF4-FFF2-40B4-BE49-F238E27FC236}">
                <a16:creationId xmlns:a16="http://schemas.microsoft.com/office/drawing/2014/main" id="{B34BD5CF-ACFE-E1A9-6914-C4347B6437AA}"/>
              </a:ext>
            </a:extLst>
          </p:cNvPr>
          <p:cNvPicPr>
            <a:picLocks noChangeAspect="1"/>
          </p:cNvPicPr>
          <p:nvPr/>
        </p:nvPicPr>
        <p:blipFill>
          <a:blip r:embed="rId5"/>
          <a:stretch>
            <a:fillRect/>
          </a:stretch>
        </p:blipFill>
        <p:spPr>
          <a:xfrm>
            <a:off x="6286751" y="4310781"/>
            <a:ext cx="5819473" cy="1015663"/>
          </a:xfrm>
          <a:prstGeom prst="rect">
            <a:avLst/>
          </a:prstGeom>
        </p:spPr>
      </p:pic>
    </p:spTree>
    <p:extLst>
      <p:ext uri="{BB962C8B-B14F-4D97-AF65-F5344CB8AC3E}">
        <p14:creationId xmlns:p14="http://schemas.microsoft.com/office/powerpoint/2010/main" val="1378140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1569660"/>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détermine la moitié d’un nombre pair.</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multiplie par 10 un nombre inférieur à 100. </a:t>
            </a:r>
          </a:p>
        </p:txBody>
      </p:sp>
    </p:spTree>
    <p:extLst>
      <p:ext uri="{BB962C8B-B14F-4D97-AF65-F5344CB8AC3E}">
        <p14:creationId xmlns:p14="http://schemas.microsoft.com/office/powerpoint/2010/main" val="425011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E5D342A8-A569-217C-A717-3B9E52AD7045}"/>
              </a:ext>
            </a:extLst>
          </p:cNvPr>
          <p:cNvPicPr>
            <a:picLocks noChangeAspect="1"/>
          </p:cNvPicPr>
          <p:nvPr/>
        </p:nvPicPr>
        <p:blipFill>
          <a:blip r:embed="rId3"/>
          <a:stretch>
            <a:fillRect/>
          </a:stretch>
        </p:blipFill>
        <p:spPr>
          <a:xfrm>
            <a:off x="406838" y="2326460"/>
            <a:ext cx="5443336" cy="3835349"/>
          </a:xfrm>
          <a:prstGeom prst="rect">
            <a:avLst/>
          </a:prstGeom>
        </p:spPr>
      </p:pic>
      <p:pic>
        <p:nvPicPr>
          <p:cNvPr id="6" name="Image 5">
            <a:extLst>
              <a:ext uri="{FF2B5EF4-FFF2-40B4-BE49-F238E27FC236}">
                <a16:creationId xmlns:a16="http://schemas.microsoft.com/office/drawing/2014/main" id="{7F8660B6-66A3-2D70-E9CB-D25320198F6F}"/>
              </a:ext>
            </a:extLst>
          </p:cNvPr>
          <p:cNvPicPr>
            <a:picLocks noChangeAspect="1"/>
          </p:cNvPicPr>
          <p:nvPr/>
        </p:nvPicPr>
        <p:blipFill>
          <a:blip r:embed="rId4"/>
          <a:stretch>
            <a:fillRect/>
          </a:stretch>
        </p:blipFill>
        <p:spPr>
          <a:xfrm>
            <a:off x="629344" y="281532"/>
            <a:ext cx="1230635" cy="1763396"/>
          </a:xfrm>
          <a:prstGeom prst="rect">
            <a:avLst/>
          </a:prstGeom>
        </p:spPr>
      </p:pic>
      <p:sp>
        <p:nvSpPr>
          <p:cNvPr id="2" name="ZoneTexte 1">
            <a:extLst>
              <a:ext uri="{FF2B5EF4-FFF2-40B4-BE49-F238E27FC236}">
                <a16:creationId xmlns:a16="http://schemas.microsoft.com/office/drawing/2014/main" id="{6B4FE347-8B6D-C371-4C88-790BD29D76ED}"/>
              </a:ext>
            </a:extLst>
          </p:cNvPr>
          <p:cNvSpPr txBox="1"/>
          <p:nvPr/>
        </p:nvSpPr>
        <p:spPr>
          <a:xfrm>
            <a:off x="2485241" y="1069250"/>
            <a:ext cx="2985497" cy="584775"/>
          </a:xfrm>
          <a:prstGeom prst="rect">
            <a:avLst/>
          </a:prstGeom>
          <a:noFill/>
        </p:spPr>
        <p:txBody>
          <a:bodyPr wrap="none" rtlCol="0">
            <a:spAutoFit/>
          </a:bodyPr>
          <a:lstStyle/>
          <a:p>
            <a:r>
              <a:rPr lang="fr-FR" sz="3200" dirty="0"/>
              <a:t>Relis la stratégie.</a:t>
            </a:r>
          </a:p>
        </p:txBody>
      </p:sp>
      <p:pic>
        <p:nvPicPr>
          <p:cNvPr id="8" name="Image 7">
            <a:extLst>
              <a:ext uri="{FF2B5EF4-FFF2-40B4-BE49-F238E27FC236}">
                <a16:creationId xmlns:a16="http://schemas.microsoft.com/office/drawing/2014/main" id="{8B90E09D-4E01-28D1-C8C8-2DA5195EEBAE}"/>
              </a:ext>
            </a:extLst>
          </p:cNvPr>
          <p:cNvPicPr>
            <a:picLocks noChangeAspect="1"/>
          </p:cNvPicPr>
          <p:nvPr/>
        </p:nvPicPr>
        <p:blipFill>
          <a:blip r:embed="rId5"/>
          <a:stretch>
            <a:fillRect/>
          </a:stretch>
        </p:blipFill>
        <p:spPr>
          <a:xfrm>
            <a:off x="6411827" y="2326459"/>
            <a:ext cx="5449763" cy="3835349"/>
          </a:xfrm>
          <a:prstGeom prst="rect">
            <a:avLst/>
          </a:prstGeom>
        </p:spPr>
      </p:pic>
      <p:sp>
        <p:nvSpPr>
          <p:cNvPr id="12" name="ZoneTexte 11">
            <a:extLst>
              <a:ext uri="{FF2B5EF4-FFF2-40B4-BE49-F238E27FC236}">
                <a16:creationId xmlns:a16="http://schemas.microsoft.com/office/drawing/2014/main" id="{C0C45ADA-4B4E-EA90-EBA2-3E6C1418AC27}"/>
              </a:ext>
            </a:extLst>
          </p:cNvPr>
          <p:cNvSpPr txBox="1"/>
          <p:nvPr/>
        </p:nvSpPr>
        <p:spPr>
          <a:xfrm>
            <a:off x="6611862" y="1196342"/>
            <a:ext cx="2985497" cy="584775"/>
          </a:xfrm>
          <a:prstGeom prst="rect">
            <a:avLst/>
          </a:prstGeom>
          <a:noFill/>
        </p:spPr>
        <p:txBody>
          <a:bodyPr wrap="none" rtlCol="0">
            <a:spAutoFit/>
          </a:bodyPr>
          <a:lstStyle/>
          <a:p>
            <a:r>
              <a:rPr lang="fr-FR" sz="3200" dirty="0"/>
              <a:t>Relis la stratégie.</a:t>
            </a:r>
          </a:p>
        </p:txBody>
      </p:sp>
      <p:pic>
        <p:nvPicPr>
          <p:cNvPr id="14" name="Image 13">
            <a:extLst>
              <a:ext uri="{FF2B5EF4-FFF2-40B4-BE49-F238E27FC236}">
                <a16:creationId xmlns:a16="http://schemas.microsoft.com/office/drawing/2014/main" id="{54E3CFAE-A316-49D1-0AEF-1E5031EE6B76}"/>
              </a:ext>
            </a:extLst>
          </p:cNvPr>
          <p:cNvPicPr>
            <a:picLocks noChangeAspect="1"/>
          </p:cNvPicPr>
          <p:nvPr/>
        </p:nvPicPr>
        <p:blipFill>
          <a:blip r:embed="rId6"/>
          <a:stretch>
            <a:fillRect/>
          </a:stretch>
        </p:blipFill>
        <p:spPr>
          <a:xfrm>
            <a:off x="10738483" y="278240"/>
            <a:ext cx="1230634" cy="1758992"/>
          </a:xfrm>
          <a:prstGeom prst="rect">
            <a:avLst/>
          </a:prstGeom>
        </p:spPr>
      </p:pic>
    </p:spTree>
    <p:extLst>
      <p:ext uri="{BB962C8B-B14F-4D97-AF65-F5344CB8AC3E}">
        <p14:creationId xmlns:p14="http://schemas.microsoft.com/office/powerpoint/2010/main" val="121023944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16770</TotalTime>
  <Words>503</Words>
  <Application>Microsoft Office PowerPoint</Application>
  <PresentationFormat>Grand écran</PresentationFormat>
  <Paragraphs>101</Paragraphs>
  <Slides>23</Slides>
  <Notes>15</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23</vt:i4>
      </vt:variant>
    </vt:vector>
  </HeadingPairs>
  <TitlesOfParts>
    <vt:vector size="29" baseType="lpstr">
      <vt:lpstr>Arial</vt:lpstr>
      <vt:lpstr>Calibri</vt:lpstr>
      <vt:lpstr>Calibri Light</vt:lpstr>
      <vt:lpstr>KG Turning Tables</vt:lpstr>
      <vt:lpstr>Wingdings</vt:lpstr>
      <vt:lpstr>Thème Office</vt:lpstr>
      <vt:lpstr>PERIODE 4  séance 75</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391</cp:revision>
  <dcterms:created xsi:type="dcterms:W3CDTF">2018-07-28T07:30:27Z</dcterms:created>
  <dcterms:modified xsi:type="dcterms:W3CDTF">2026-03-30T12:15:55Z</dcterms:modified>
</cp:coreProperties>
</file>